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5" r:id="rId2"/>
    <p:sldId id="272" r:id="rId3"/>
    <p:sldId id="261" r:id="rId4"/>
    <p:sldId id="277" r:id="rId5"/>
    <p:sldId id="258" r:id="rId6"/>
    <p:sldId id="259" r:id="rId7"/>
    <p:sldId id="260" r:id="rId8"/>
    <p:sldId id="264" r:id="rId9"/>
    <p:sldId id="266" r:id="rId10"/>
    <p:sldId id="274" r:id="rId11"/>
    <p:sldId id="275" r:id="rId12"/>
    <p:sldId id="268" r:id="rId13"/>
    <p:sldId id="267" r:id="rId14"/>
    <p:sldId id="276" r:id="rId15"/>
    <p:sldId id="271" r:id="rId16"/>
    <p:sldId id="270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F218A0-0266-4973-89F7-74F24AD6B8F7}" v="164" dt="2026-07-14T16:49:25.4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7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it Höfler" userId="49877615d8715623" providerId="LiveId" clId="{2360B5A2-99E4-4A98-9137-F01AACEA4772}"/>
    <pc:docChg chg="undo custSel addSld delSld modSld sldOrd">
      <pc:chgData name="Veit Höfler" userId="49877615d8715623" providerId="LiveId" clId="{2360B5A2-99E4-4A98-9137-F01AACEA4772}" dt="2026-07-14T16:51:42.922" v="2129" actId="14100"/>
      <pc:docMkLst>
        <pc:docMk/>
      </pc:docMkLst>
      <pc:sldChg chg="addSp delSp modSp add del mod ord">
        <pc:chgData name="Veit Höfler" userId="49877615d8715623" providerId="LiveId" clId="{2360B5A2-99E4-4A98-9137-F01AACEA4772}" dt="2026-07-14T11:54:09.854" v="1682" actId="47"/>
        <pc:sldMkLst>
          <pc:docMk/>
          <pc:sldMk cId="0" sldId="256"/>
        </pc:sldMkLst>
        <pc:spChg chg="del">
          <ac:chgData name="Veit Höfler" userId="49877615d8715623" providerId="LiveId" clId="{2360B5A2-99E4-4A98-9137-F01AACEA4772}" dt="2026-07-13T14:35:07.727" v="206" actId="478"/>
          <ac:spMkLst>
            <pc:docMk/>
            <pc:sldMk cId="0" sldId="256"/>
            <ac:spMk id="4" creationId="{00000000-0000-0000-0000-000000000000}"/>
          </ac:spMkLst>
        </pc:spChg>
        <pc:spChg chg="add mod">
          <ac:chgData name="Veit Höfler" userId="49877615d8715623" providerId="LiveId" clId="{2360B5A2-99E4-4A98-9137-F01AACEA4772}" dt="2026-07-13T14:49:53.642" v="343" actId="1076"/>
          <ac:spMkLst>
            <pc:docMk/>
            <pc:sldMk cId="0" sldId="256"/>
            <ac:spMk id="5" creationId="{81F7E3E0-58C4-1A06-BE58-198778CD9D7C}"/>
          </ac:spMkLst>
        </pc:spChg>
        <pc:spChg chg="del">
          <ac:chgData name="Veit Höfler" userId="49877615d8715623" providerId="LiveId" clId="{2360B5A2-99E4-4A98-9137-F01AACEA4772}" dt="2026-07-13T14:35:07.727" v="206" actId="478"/>
          <ac:spMkLst>
            <pc:docMk/>
            <pc:sldMk cId="0" sldId="256"/>
            <ac:spMk id="6" creationId="{00000000-0000-0000-0000-000000000000}"/>
          </ac:spMkLst>
        </pc:spChg>
        <pc:spChg chg="del">
          <ac:chgData name="Veit Höfler" userId="49877615d8715623" providerId="LiveId" clId="{2360B5A2-99E4-4A98-9137-F01AACEA4772}" dt="2026-07-13T14:35:07.727" v="206" actId="478"/>
          <ac:spMkLst>
            <pc:docMk/>
            <pc:sldMk cId="0" sldId="256"/>
            <ac:spMk id="8" creationId="{00000000-0000-0000-0000-000000000000}"/>
          </ac:spMkLst>
        </pc:spChg>
        <pc:spChg chg="add mod ord">
          <ac:chgData name="Veit Höfler" userId="49877615d8715623" providerId="LiveId" clId="{2360B5A2-99E4-4A98-9137-F01AACEA4772}" dt="2026-07-13T14:49:53.642" v="343" actId="1076"/>
          <ac:spMkLst>
            <pc:docMk/>
            <pc:sldMk cId="0" sldId="256"/>
            <ac:spMk id="9" creationId="{416EB679-20F2-75B2-F215-5FBC0666F24E}"/>
          </ac:spMkLst>
        </pc:spChg>
        <pc:spChg chg="del">
          <ac:chgData name="Veit Höfler" userId="49877615d8715623" providerId="LiveId" clId="{2360B5A2-99E4-4A98-9137-F01AACEA4772}" dt="2026-07-13T14:35:49.955" v="215" actId="478"/>
          <ac:spMkLst>
            <pc:docMk/>
            <pc:sldMk cId="0" sldId="256"/>
            <ac:spMk id="12" creationId="{00000000-0000-0000-0000-000000000000}"/>
          </ac:spMkLst>
        </pc:spChg>
        <pc:spChg chg="del mod">
          <ac:chgData name="Veit Höfler" userId="49877615d8715623" providerId="LiveId" clId="{2360B5A2-99E4-4A98-9137-F01AACEA4772}" dt="2026-07-13T14:35:49.955" v="215" actId="478"/>
          <ac:spMkLst>
            <pc:docMk/>
            <pc:sldMk cId="0" sldId="256"/>
            <ac:spMk id="13" creationId="{00000000-0000-0000-0000-000000000000}"/>
          </ac:spMkLst>
        </pc:spChg>
        <pc:spChg chg="mod">
          <ac:chgData name="Veit Höfler" userId="49877615d8715623" providerId="LiveId" clId="{2360B5A2-99E4-4A98-9137-F01AACEA4772}" dt="2026-07-13T18:15:10.749" v="700" actId="1076"/>
          <ac:spMkLst>
            <pc:docMk/>
            <pc:sldMk cId="0" sldId="256"/>
            <ac:spMk id="14" creationId="{00000000-0000-0000-0000-000000000000}"/>
          </ac:spMkLst>
        </pc:spChg>
        <pc:spChg chg="del mod">
          <ac:chgData name="Veit Höfler" userId="49877615d8715623" providerId="LiveId" clId="{2360B5A2-99E4-4A98-9137-F01AACEA4772}" dt="2026-07-13T15:21:39.477" v="372" actId="478"/>
          <ac:spMkLst>
            <pc:docMk/>
            <pc:sldMk cId="0" sldId="256"/>
            <ac:spMk id="15" creationId="{00000000-0000-0000-0000-000000000000}"/>
          </ac:spMkLst>
        </pc:spChg>
        <pc:spChg chg="del mod">
          <ac:chgData name="Veit Höfler" userId="49877615d8715623" providerId="LiveId" clId="{2360B5A2-99E4-4A98-9137-F01AACEA4772}" dt="2026-07-13T15:21:39.477" v="372" actId="478"/>
          <ac:spMkLst>
            <pc:docMk/>
            <pc:sldMk cId="0" sldId="256"/>
            <ac:spMk id="16" creationId="{00000000-0000-0000-0000-000000000000}"/>
          </ac:spMkLst>
        </pc:spChg>
        <pc:spChg chg="del mod">
          <ac:chgData name="Veit Höfler" userId="49877615d8715623" providerId="LiveId" clId="{2360B5A2-99E4-4A98-9137-F01AACEA4772}" dt="2026-07-13T14:35:38.010" v="213" actId="478"/>
          <ac:spMkLst>
            <pc:docMk/>
            <pc:sldMk cId="0" sldId="256"/>
            <ac:spMk id="17" creationId="{00000000-0000-0000-0000-000000000000}"/>
          </ac:spMkLst>
        </pc:spChg>
        <pc:spChg chg="del mod">
          <ac:chgData name="Veit Höfler" userId="49877615d8715623" providerId="LiveId" clId="{2360B5A2-99E4-4A98-9137-F01AACEA4772}" dt="2026-07-13T14:35:38.010" v="213" actId="478"/>
          <ac:spMkLst>
            <pc:docMk/>
            <pc:sldMk cId="0" sldId="256"/>
            <ac:spMk id="19" creationId="{00000000-0000-0000-0000-000000000000}"/>
          </ac:spMkLst>
        </pc:spChg>
        <pc:spChg chg="add mod">
          <ac:chgData name="Veit Höfler" userId="49877615d8715623" providerId="LiveId" clId="{2360B5A2-99E4-4A98-9137-F01AACEA4772}" dt="2026-07-13T14:49:53.642" v="343" actId="1076"/>
          <ac:spMkLst>
            <pc:docMk/>
            <pc:sldMk cId="0" sldId="256"/>
            <ac:spMk id="24" creationId="{29237697-B546-8490-0BA7-34EB7E6AD93F}"/>
          </ac:spMkLst>
        </pc:spChg>
        <pc:spChg chg="add mod">
          <ac:chgData name="Veit Höfler" userId="49877615d8715623" providerId="LiveId" clId="{2360B5A2-99E4-4A98-9137-F01AACEA4772}" dt="2026-07-13T14:49:53.642" v="343" actId="1076"/>
          <ac:spMkLst>
            <pc:docMk/>
            <pc:sldMk cId="0" sldId="256"/>
            <ac:spMk id="26" creationId="{654C4A2A-10FB-4B35-6339-6F77636A9930}"/>
          </ac:spMkLst>
        </pc:spChg>
        <pc:spChg chg="add mod">
          <ac:chgData name="Veit Höfler" userId="49877615d8715623" providerId="LiveId" clId="{2360B5A2-99E4-4A98-9137-F01AACEA4772}" dt="2026-07-13T18:10:27.490" v="627" actId="6549"/>
          <ac:spMkLst>
            <pc:docMk/>
            <pc:sldMk cId="0" sldId="256"/>
            <ac:spMk id="28" creationId="{935A61F5-C7F1-1810-90B4-D347418495D2}"/>
          </ac:spMkLst>
        </pc:spChg>
        <pc:spChg chg="del mod">
          <ac:chgData name="Veit Höfler" userId="49877615d8715623" providerId="LiveId" clId="{2360B5A2-99E4-4A98-9137-F01AACEA4772}" dt="2026-07-13T14:35:49.955" v="215" actId="478"/>
          <ac:spMkLst>
            <pc:docMk/>
            <pc:sldMk cId="0" sldId="256"/>
            <ac:spMk id="32" creationId="{3F38EA58-0915-3647-CA33-EC7698F23C3F}"/>
          </ac:spMkLst>
        </pc:spChg>
        <pc:spChg chg="del mod">
          <ac:chgData name="Veit Höfler" userId="49877615d8715623" providerId="LiveId" clId="{2360B5A2-99E4-4A98-9137-F01AACEA4772}" dt="2026-07-13T14:35:38.010" v="213" actId="478"/>
          <ac:spMkLst>
            <pc:docMk/>
            <pc:sldMk cId="0" sldId="256"/>
            <ac:spMk id="34" creationId="{8824A905-A6AF-C3D3-F341-C37621ABEF9C}"/>
          </ac:spMkLst>
        </pc:spChg>
        <pc:spChg chg="del mod">
          <ac:chgData name="Veit Höfler" userId="49877615d8715623" providerId="LiveId" clId="{2360B5A2-99E4-4A98-9137-F01AACEA4772}" dt="2026-07-13T14:35:38.010" v="213" actId="478"/>
          <ac:spMkLst>
            <pc:docMk/>
            <pc:sldMk cId="0" sldId="256"/>
            <ac:spMk id="39" creationId="{8E99AC9B-6188-F8D0-43F4-C467F0684704}"/>
          </ac:spMkLst>
        </pc:spChg>
        <pc:spChg chg="del mod">
          <ac:chgData name="Veit Höfler" userId="49877615d8715623" providerId="LiveId" clId="{2360B5A2-99E4-4A98-9137-F01AACEA4772}" dt="2026-07-13T15:21:39.477" v="372" actId="478"/>
          <ac:spMkLst>
            <pc:docMk/>
            <pc:sldMk cId="0" sldId="256"/>
            <ac:spMk id="42" creationId="{5A8B3E6C-008B-3D3B-8457-F86BED708944}"/>
          </ac:spMkLst>
        </pc:spChg>
        <pc:spChg chg="add mod">
          <ac:chgData name="Veit Höfler" userId="49877615d8715623" providerId="LiveId" clId="{2360B5A2-99E4-4A98-9137-F01AACEA4772}" dt="2026-07-13T14:49:53.642" v="343" actId="1076"/>
          <ac:spMkLst>
            <pc:docMk/>
            <pc:sldMk cId="0" sldId="256"/>
            <ac:spMk id="48" creationId="{7469E935-B3E8-8D8B-BE26-AFCEDB9CA53A}"/>
          </ac:spMkLst>
        </pc:spChg>
        <pc:spChg chg="del">
          <ac:chgData name="Veit Höfler" userId="49877615d8715623" providerId="LiveId" clId="{2360B5A2-99E4-4A98-9137-F01AACEA4772}" dt="2026-07-13T14:35:07.727" v="206" actId="478"/>
          <ac:spMkLst>
            <pc:docMk/>
            <pc:sldMk cId="0" sldId="256"/>
            <ac:spMk id="51" creationId="{2C499323-984A-3A47-CE4C-738C76B78606}"/>
          </ac:spMkLst>
        </pc:spChg>
        <pc:spChg chg="add mod">
          <ac:chgData name="Veit Höfler" userId="49877615d8715623" providerId="LiveId" clId="{2360B5A2-99E4-4A98-9137-F01AACEA4772}" dt="2026-07-13T14:49:53.642" v="343" actId="1076"/>
          <ac:spMkLst>
            <pc:docMk/>
            <pc:sldMk cId="0" sldId="256"/>
            <ac:spMk id="52" creationId="{11EE7301-C45F-087F-18E8-923896376BB0}"/>
          </ac:spMkLst>
        </pc:spChg>
        <pc:spChg chg="add mod">
          <ac:chgData name="Veit Höfler" userId="49877615d8715623" providerId="LiveId" clId="{2360B5A2-99E4-4A98-9137-F01AACEA4772}" dt="2026-07-13T14:49:53.642" v="343" actId="1076"/>
          <ac:spMkLst>
            <pc:docMk/>
            <pc:sldMk cId="0" sldId="256"/>
            <ac:spMk id="55" creationId="{C3E61A18-54A1-82DE-ECD4-3E3E908765F3}"/>
          </ac:spMkLst>
        </pc:spChg>
        <pc:spChg chg="add mod">
          <ac:chgData name="Veit Höfler" userId="49877615d8715623" providerId="LiveId" clId="{2360B5A2-99E4-4A98-9137-F01AACEA4772}" dt="2026-07-13T15:19:46.602" v="351" actId="1582"/>
          <ac:spMkLst>
            <pc:docMk/>
            <pc:sldMk cId="0" sldId="256"/>
            <ac:spMk id="58" creationId="{4FF9AE1D-A722-B8D5-F415-CAC5901AED54}"/>
          </ac:spMkLst>
        </pc:spChg>
        <pc:spChg chg="del">
          <ac:chgData name="Veit Höfler" userId="49877615d8715623" providerId="LiveId" clId="{2360B5A2-99E4-4A98-9137-F01AACEA4772}" dt="2026-07-13T14:35:07.727" v="206" actId="478"/>
          <ac:spMkLst>
            <pc:docMk/>
            <pc:sldMk cId="0" sldId="256"/>
            <ac:spMk id="59" creationId="{4CBDD3AC-4FC4-4E57-5AF1-A8DC1012BA3B}"/>
          </ac:spMkLst>
        </pc:spChg>
        <pc:spChg chg="del">
          <ac:chgData name="Veit Höfler" userId="49877615d8715623" providerId="LiveId" clId="{2360B5A2-99E4-4A98-9137-F01AACEA4772}" dt="2026-07-13T14:35:07.727" v="206" actId="478"/>
          <ac:spMkLst>
            <pc:docMk/>
            <pc:sldMk cId="0" sldId="256"/>
            <ac:spMk id="61" creationId="{5C8D4060-AFB8-346E-0E13-7BE72CB2CE6A}"/>
          </ac:spMkLst>
        </pc:spChg>
        <pc:spChg chg="del">
          <ac:chgData name="Veit Höfler" userId="49877615d8715623" providerId="LiveId" clId="{2360B5A2-99E4-4A98-9137-F01AACEA4772}" dt="2026-07-13T14:35:07.727" v="206" actId="478"/>
          <ac:spMkLst>
            <pc:docMk/>
            <pc:sldMk cId="0" sldId="256"/>
            <ac:spMk id="62" creationId="{AC222B24-0E4D-630A-0E3E-BB24C8E75434}"/>
          </ac:spMkLst>
        </pc:spChg>
        <pc:spChg chg="del">
          <ac:chgData name="Veit Höfler" userId="49877615d8715623" providerId="LiveId" clId="{2360B5A2-99E4-4A98-9137-F01AACEA4772}" dt="2026-07-13T14:35:07.727" v="206" actId="478"/>
          <ac:spMkLst>
            <pc:docMk/>
            <pc:sldMk cId="0" sldId="256"/>
            <ac:spMk id="63" creationId="{5B101FE3-E197-E6D4-11CE-FB1BA11ABCE2}"/>
          </ac:spMkLst>
        </pc:spChg>
        <pc:spChg chg="add mod">
          <ac:chgData name="Veit Höfler" userId="49877615d8715623" providerId="LiveId" clId="{2360B5A2-99E4-4A98-9137-F01AACEA4772}" dt="2026-07-13T18:15:10.749" v="700" actId="1076"/>
          <ac:spMkLst>
            <pc:docMk/>
            <pc:sldMk cId="0" sldId="256"/>
            <ac:spMk id="65" creationId="{ECF0BD40-978E-17C3-1CAD-B85DB8758E57}"/>
          </ac:spMkLst>
        </pc:spChg>
        <pc:spChg chg="add mod ord">
          <ac:chgData name="Veit Höfler" userId="49877615d8715623" providerId="LiveId" clId="{2360B5A2-99E4-4A98-9137-F01AACEA4772}" dt="2026-07-13T18:15:10.749" v="700" actId="1076"/>
          <ac:spMkLst>
            <pc:docMk/>
            <pc:sldMk cId="0" sldId="256"/>
            <ac:spMk id="68" creationId="{C42E9266-813A-359C-C729-C7BA47FF23C2}"/>
          </ac:spMkLst>
        </pc:spChg>
        <pc:spChg chg="del">
          <ac:chgData name="Veit Höfler" userId="49877615d8715623" providerId="LiveId" clId="{2360B5A2-99E4-4A98-9137-F01AACEA4772}" dt="2026-07-13T14:35:07.727" v="206" actId="478"/>
          <ac:spMkLst>
            <pc:docMk/>
            <pc:sldMk cId="0" sldId="256"/>
            <ac:spMk id="69" creationId="{9A61245B-B8C6-2973-F7C7-160BC103F803}"/>
          </ac:spMkLst>
        </pc:spChg>
        <pc:spChg chg="add mod">
          <ac:chgData name="Veit Höfler" userId="49877615d8715623" providerId="LiveId" clId="{2360B5A2-99E4-4A98-9137-F01AACEA4772}" dt="2026-07-13T18:15:10.749" v="700" actId="1076"/>
          <ac:spMkLst>
            <pc:docMk/>
            <pc:sldMk cId="0" sldId="256"/>
            <ac:spMk id="71" creationId="{3F85E02B-2CAD-AB81-099A-F0559D00F49B}"/>
          </ac:spMkLst>
        </pc:spChg>
        <pc:spChg chg="del">
          <ac:chgData name="Veit Höfler" userId="49877615d8715623" providerId="LiveId" clId="{2360B5A2-99E4-4A98-9137-F01AACEA4772}" dt="2026-07-13T14:35:07.727" v="206" actId="478"/>
          <ac:spMkLst>
            <pc:docMk/>
            <pc:sldMk cId="0" sldId="256"/>
            <ac:spMk id="72" creationId="{B66FCD0F-CF0E-F804-833A-9D03A5E27F38}"/>
          </ac:spMkLst>
        </pc:spChg>
        <pc:spChg chg="add mod">
          <ac:chgData name="Veit Höfler" userId="49877615d8715623" providerId="LiveId" clId="{2360B5A2-99E4-4A98-9137-F01AACEA4772}" dt="2026-07-13T18:15:10.749" v="700" actId="1076"/>
          <ac:spMkLst>
            <pc:docMk/>
            <pc:sldMk cId="0" sldId="256"/>
            <ac:spMk id="74" creationId="{C36802B9-7251-0F25-73B3-9A4F777CFCD4}"/>
          </ac:spMkLst>
        </pc:spChg>
        <pc:spChg chg="del mod">
          <ac:chgData name="Veit Höfler" userId="49877615d8715623" providerId="LiveId" clId="{2360B5A2-99E4-4A98-9137-F01AACEA4772}" dt="2026-07-13T14:35:22.304" v="210" actId="478"/>
          <ac:spMkLst>
            <pc:docMk/>
            <pc:sldMk cId="0" sldId="256"/>
            <ac:spMk id="76" creationId="{F4D66057-0524-4AD2-9CCB-CC111821BD32}"/>
          </ac:spMkLst>
        </pc:spChg>
        <pc:spChg chg="add mod">
          <ac:chgData name="Veit Höfler" userId="49877615d8715623" providerId="LiveId" clId="{2360B5A2-99E4-4A98-9137-F01AACEA4772}" dt="2026-07-13T18:15:10.749" v="700" actId="1076"/>
          <ac:spMkLst>
            <pc:docMk/>
            <pc:sldMk cId="0" sldId="256"/>
            <ac:spMk id="77" creationId="{31009238-3B0C-88AB-1511-BDC58F17CA95}"/>
          </ac:spMkLst>
        </pc:spChg>
        <pc:spChg chg="add mod">
          <ac:chgData name="Veit Höfler" userId="49877615d8715623" providerId="LiveId" clId="{2360B5A2-99E4-4A98-9137-F01AACEA4772}" dt="2026-07-13T18:15:10.749" v="700" actId="1076"/>
          <ac:spMkLst>
            <pc:docMk/>
            <pc:sldMk cId="0" sldId="256"/>
            <ac:spMk id="79" creationId="{33AF5B1F-E4EA-B458-CF97-24A55097306D}"/>
          </ac:spMkLst>
        </pc:spChg>
        <pc:spChg chg="add mod">
          <ac:chgData name="Veit Höfler" userId="49877615d8715623" providerId="LiveId" clId="{2360B5A2-99E4-4A98-9137-F01AACEA4772}" dt="2026-07-13T21:54:53.706" v="743" actId="1076"/>
          <ac:spMkLst>
            <pc:docMk/>
            <pc:sldMk cId="0" sldId="256"/>
            <ac:spMk id="81" creationId="{4C6C6796-C99E-6E45-C291-618F516330BC}"/>
          </ac:spMkLst>
        </pc:spChg>
        <pc:spChg chg="add mod">
          <ac:chgData name="Veit Höfler" userId="49877615d8715623" providerId="LiveId" clId="{2360B5A2-99E4-4A98-9137-F01AACEA4772}" dt="2026-07-13T21:54:32.681" v="737" actId="1076"/>
          <ac:spMkLst>
            <pc:docMk/>
            <pc:sldMk cId="0" sldId="256"/>
            <ac:spMk id="83" creationId="{2987E954-A065-9851-63C5-5818B32DDA49}"/>
          </ac:spMkLst>
        </pc:spChg>
        <pc:spChg chg="add mod">
          <ac:chgData name="Veit Höfler" userId="49877615d8715623" providerId="LiveId" clId="{2360B5A2-99E4-4A98-9137-F01AACEA4772}" dt="2026-07-13T22:49:18.230" v="1196" actId="1076"/>
          <ac:spMkLst>
            <pc:docMk/>
            <pc:sldMk cId="0" sldId="256"/>
            <ac:spMk id="85" creationId="{F8BE5684-9C72-5871-DBA7-ADACF544BE0B}"/>
          </ac:spMkLst>
        </pc:spChg>
        <pc:spChg chg="mod">
          <ac:chgData name="Veit Höfler" userId="49877615d8715623" providerId="LiveId" clId="{2360B5A2-99E4-4A98-9137-F01AACEA4772}" dt="2026-07-13T14:49:53.642" v="343" actId="1076"/>
          <ac:spMkLst>
            <pc:docMk/>
            <pc:sldMk cId="0" sldId="256"/>
            <ac:spMk id="105" creationId="{4B639488-4042-6D60-864D-2FE3322C2DE5}"/>
          </ac:spMkLst>
        </pc:spChg>
        <pc:spChg chg="del mod">
          <ac:chgData name="Veit Höfler" userId="49877615d8715623" providerId="LiveId" clId="{2360B5A2-99E4-4A98-9137-F01AACEA4772}" dt="2026-07-13T14:35:38.010" v="213" actId="478"/>
          <ac:spMkLst>
            <pc:docMk/>
            <pc:sldMk cId="0" sldId="256"/>
            <ac:spMk id="109" creationId="{7A6E8561-1872-5DA5-EFCC-0821F76D9F8C}"/>
          </ac:spMkLst>
        </pc:spChg>
        <pc:spChg chg="add mod">
          <ac:chgData name="Veit Höfler" userId="49877615d8715623" providerId="LiveId" clId="{2360B5A2-99E4-4A98-9137-F01AACEA4772}" dt="2026-07-13T18:15:10.749" v="700" actId="1076"/>
          <ac:spMkLst>
            <pc:docMk/>
            <pc:sldMk cId="0" sldId="256"/>
            <ac:spMk id="119" creationId="{899701BD-FFED-F127-A0BE-ABA6BD3BFCF3}"/>
          </ac:spMkLst>
        </pc:spChg>
        <pc:spChg chg="add mod ord">
          <ac:chgData name="Veit Höfler" userId="49877615d8715623" providerId="LiveId" clId="{2360B5A2-99E4-4A98-9137-F01AACEA4772}" dt="2026-07-13T18:15:10.749" v="700" actId="1076"/>
          <ac:spMkLst>
            <pc:docMk/>
            <pc:sldMk cId="0" sldId="256"/>
            <ac:spMk id="122" creationId="{175FBF95-AE1C-DB0E-44F3-49C7068EA39E}"/>
          </ac:spMkLst>
        </pc:spChg>
        <pc:spChg chg="add del mod">
          <ac:chgData name="Veit Höfler" userId="49877615d8715623" providerId="LiveId" clId="{2360B5A2-99E4-4A98-9137-F01AACEA4772}" dt="2026-07-13T21:55:56.119" v="761"/>
          <ac:spMkLst>
            <pc:docMk/>
            <pc:sldMk cId="0" sldId="256"/>
            <ac:spMk id="124" creationId="{D0C1C986-28CE-E3EE-4C65-F11E3654BC10}"/>
          </ac:spMkLst>
        </pc:spChg>
        <pc:spChg chg="add mod">
          <ac:chgData name="Veit Höfler" userId="49877615d8715623" providerId="LiveId" clId="{2360B5A2-99E4-4A98-9137-F01AACEA4772}" dt="2026-07-13T21:55:55.100" v="759" actId="14100"/>
          <ac:spMkLst>
            <pc:docMk/>
            <pc:sldMk cId="0" sldId="256"/>
            <ac:spMk id="126" creationId="{A557D235-14D8-2E40-1065-6CA19C8448E0}"/>
          </ac:spMkLst>
        </pc:spChg>
        <pc:spChg chg="add del">
          <ac:chgData name="Veit Höfler" userId="49877615d8715623" providerId="LiveId" clId="{2360B5A2-99E4-4A98-9137-F01AACEA4772}" dt="2026-07-14T11:22:39.207" v="1370" actId="21"/>
          <ac:spMkLst>
            <pc:docMk/>
            <pc:sldMk cId="0" sldId="256"/>
            <ac:spMk id="128" creationId="{EC4B8F06-543B-9E02-2517-C5A794F3A0C1}"/>
          </ac:spMkLst>
        </pc:spChg>
        <pc:picChg chg="del">
          <ac:chgData name="Veit Höfler" userId="49877615d8715623" providerId="LiveId" clId="{2360B5A2-99E4-4A98-9137-F01AACEA4772}" dt="2026-07-13T14:35:38.010" v="213" actId="478"/>
          <ac:picMkLst>
            <pc:docMk/>
            <pc:sldMk cId="0" sldId="256"/>
            <ac:picMk id="107" creationId="{BE87C865-6311-A2CD-ADF2-63052BBF491C}"/>
          </ac:picMkLst>
        </pc:picChg>
        <pc:picChg chg="del">
          <ac:chgData name="Veit Höfler" userId="49877615d8715623" providerId="LiveId" clId="{2360B5A2-99E4-4A98-9137-F01AACEA4772}" dt="2026-07-13T14:35:38.010" v="213" actId="478"/>
          <ac:picMkLst>
            <pc:docMk/>
            <pc:sldMk cId="0" sldId="256"/>
            <ac:picMk id="111" creationId="{56217FDA-FD56-5204-7FA9-B711570F0347}"/>
          </ac:picMkLst>
        </pc:picChg>
        <pc:cxnChg chg="del mod">
          <ac:chgData name="Veit Höfler" userId="49877615d8715623" providerId="LiveId" clId="{2360B5A2-99E4-4A98-9137-F01AACEA4772}" dt="2026-07-13T14:35:38.010" v="213" actId="478"/>
          <ac:cxnSpMkLst>
            <pc:docMk/>
            <pc:sldMk cId="0" sldId="256"/>
            <ac:cxnSpMk id="29" creationId="{A5090780-CA71-E353-519F-2F531B860EE2}"/>
          </ac:cxnSpMkLst>
        </pc:cxnChg>
        <pc:cxnChg chg="del mod">
          <ac:chgData name="Veit Höfler" userId="49877615d8715623" providerId="LiveId" clId="{2360B5A2-99E4-4A98-9137-F01AACEA4772}" dt="2026-07-13T15:20:50.205" v="369" actId="478"/>
          <ac:cxnSpMkLst>
            <pc:docMk/>
            <pc:sldMk cId="0" sldId="256"/>
            <ac:cxnSpMk id="35" creationId="{C664608A-CD0F-D241-37DE-08020EFFCD66}"/>
          </ac:cxnSpMkLst>
        </pc:cxnChg>
        <pc:cxnChg chg="mod">
          <ac:chgData name="Veit Höfler" userId="49877615d8715623" providerId="LiveId" clId="{2360B5A2-99E4-4A98-9137-F01AACEA4772}" dt="2026-07-13T14:46:35.070" v="309" actId="14100"/>
          <ac:cxnSpMkLst>
            <pc:docMk/>
            <pc:sldMk cId="0" sldId="256"/>
            <ac:cxnSpMk id="36" creationId="{4AD8E644-D16B-B7ED-FDD0-0B758246883A}"/>
          </ac:cxnSpMkLst>
        </pc:cxnChg>
        <pc:cxnChg chg="del mod">
          <ac:chgData name="Veit Höfler" userId="49877615d8715623" providerId="LiveId" clId="{2360B5A2-99E4-4A98-9137-F01AACEA4772}" dt="2026-07-13T15:21:39.477" v="372" actId="478"/>
          <ac:cxnSpMkLst>
            <pc:docMk/>
            <pc:sldMk cId="0" sldId="256"/>
            <ac:cxnSpMk id="43" creationId="{92FBB61C-DFA6-697A-4F2B-7D09CB894241}"/>
          </ac:cxnSpMkLst>
        </pc:cxnChg>
        <pc:cxnChg chg="del mod">
          <ac:chgData name="Veit Höfler" userId="49877615d8715623" providerId="LiveId" clId="{2360B5A2-99E4-4A98-9137-F01AACEA4772}" dt="2026-07-13T14:35:20.072" v="209" actId="478"/>
          <ac:cxnSpMkLst>
            <pc:docMk/>
            <pc:sldMk cId="0" sldId="256"/>
            <ac:cxnSpMk id="44" creationId="{68384A68-A473-2C42-35EA-EDBF9A5E745B}"/>
          </ac:cxnSpMkLst>
        </pc:cxnChg>
        <pc:cxnChg chg="add mod">
          <ac:chgData name="Veit Höfler" userId="49877615d8715623" providerId="LiveId" clId="{2360B5A2-99E4-4A98-9137-F01AACEA4772}" dt="2026-07-13T14:49:53.642" v="343" actId="1076"/>
          <ac:cxnSpMkLst>
            <pc:docMk/>
            <pc:sldMk cId="0" sldId="256"/>
            <ac:cxnSpMk id="45" creationId="{08996F8A-D4BA-959B-9C4A-5094C0DA730D}"/>
          </ac:cxnSpMkLst>
        </pc:cxnChg>
        <pc:cxnChg chg="del mod">
          <ac:chgData name="Veit Höfler" userId="49877615d8715623" providerId="LiveId" clId="{2360B5A2-99E4-4A98-9137-F01AACEA4772}" dt="2026-07-13T15:21:39.477" v="372" actId="478"/>
          <ac:cxnSpMkLst>
            <pc:docMk/>
            <pc:sldMk cId="0" sldId="256"/>
            <ac:cxnSpMk id="54" creationId="{23DE5383-7DCA-1FA8-787A-4A6BF9CECB25}"/>
          </ac:cxnSpMkLst>
        </pc:cxnChg>
        <pc:cxnChg chg="del mod">
          <ac:chgData name="Veit Höfler" userId="49877615d8715623" providerId="LiveId" clId="{2360B5A2-99E4-4A98-9137-F01AACEA4772}" dt="2026-07-13T14:35:38.010" v="213" actId="478"/>
          <ac:cxnSpMkLst>
            <pc:docMk/>
            <pc:sldMk cId="0" sldId="256"/>
            <ac:cxnSpMk id="56" creationId="{E7D63494-290D-15F4-FD84-8DE080196BE0}"/>
          </ac:cxnSpMkLst>
        </pc:cxnChg>
        <pc:cxnChg chg="del mod">
          <ac:chgData name="Veit Höfler" userId="49877615d8715623" providerId="LiveId" clId="{2360B5A2-99E4-4A98-9137-F01AACEA4772}" dt="2026-07-13T14:35:15.392" v="207" actId="478"/>
          <ac:cxnSpMkLst>
            <pc:docMk/>
            <pc:sldMk cId="0" sldId="256"/>
            <ac:cxnSpMk id="86" creationId="{DDEE8114-4819-A836-6A2C-1EE4962575B5}"/>
          </ac:cxnSpMkLst>
        </pc:cxnChg>
        <pc:cxnChg chg="add del mod">
          <ac:chgData name="Veit Höfler" userId="49877615d8715623" providerId="LiveId" clId="{2360B5A2-99E4-4A98-9137-F01AACEA4772}" dt="2026-07-13T15:40:30.119" v="557" actId="478"/>
          <ac:cxnSpMkLst>
            <pc:docMk/>
            <pc:sldMk cId="0" sldId="256"/>
            <ac:cxnSpMk id="88" creationId="{A0C32914-23E6-A82D-0CD7-CBBABFF2A62A}"/>
          </ac:cxnSpMkLst>
        </pc:cxnChg>
        <pc:cxnChg chg="add del mod">
          <ac:chgData name="Veit Höfler" userId="49877615d8715623" providerId="LiveId" clId="{2360B5A2-99E4-4A98-9137-F01AACEA4772}" dt="2026-07-13T18:08:26.441" v="605" actId="478"/>
          <ac:cxnSpMkLst>
            <pc:docMk/>
            <pc:sldMk cId="0" sldId="256"/>
            <ac:cxnSpMk id="89" creationId="{FEF8EF85-A9EB-67EB-8BD0-9AB72D80F16C}"/>
          </ac:cxnSpMkLst>
        </pc:cxnChg>
        <pc:cxnChg chg="add del mod">
          <ac:chgData name="Veit Höfler" userId="49877615d8715623" providerId="LiveId" clId="{2360B5A2-99E4-4A98-9137-F01AACEA4772}" dt="2026-07-13T18:08:25.240" v="604" actId="478"/>
          <ac:cxnSpMkLst>
            <pc:docMk/>
            <pc:sldMk cId="0" sldId="256"/>
            <ac:cxnSpMk id="92" creationId="{A5172C24-862C-6481-1DC8-1F2ABBE3E120}"/>
          </ac:cxnSpMkLst>
        </pc:cxnChg>
        <pc:cxnChg chg="add del mod">
          <ac:chgData name="Veit Höfler" userId="49877615d8715623" providerId="LiveId" clId="{2360B5A2-99E4-4A98-9137-F01AACEA4772}" dt="2026-07-13T18:08:24.263" v="603" actId="478"/>
          <ac:cxnSpMkLst>
            <pc:docMk/>
            <pc:sldMk cId="0" sldId="256"/>
            <ac:cxnSpMk id="95" creationId="{50B23CBE-888E-371D-7BC7-3843512CCAAE}"/>
          </ac:cxnSpMkLst>
        </pc:cxnChg>
        <pc:cxnChg chg="add del mod">
          <ac:chgData name="Veit Höfler" userId="49877615d8715623" providerId="LiveId" clId="{2360B5A2-99E4-4A98-9137-F01AACEA4772}" dt="2026-07-13T18:08:23.305" v="602" actId="478"/>
          <ac:cxnSpMkLst>
            <pc:docMk/>
            <pc:sldMk cId="0" sldId="256"/>
            <ac:cxnSpMk id="100" creationId="{CDE0C005-2A49-7421-F276-4C2951922E75}"/>
          </ac:cxnSpMkLst>
        </pc:cxnChg>
        <pc:cxnChg chg="add mod">
          <ac:chgData name="Veit Höfler" userId="49877615d8715623" providerId="LiveId" clId="{2360B5A2-99E4-4A98-9137-F01AACEA4772}" dt="2026-07-13T18:15:10.749" v="700" actId="1076"/>
          <ac:cxnSpMkLst>
            <pc:docMk/>
            <pc:sldMk cId="0" sldId="256"/>
            <ac:cxnSpMk id="108" creationId="{FAC3B1BE-091D-67DD-848E-D4514092D4D3}"/>
          </ac:cxnSpMkLst>
        </pc:cxnChg>
        <pc:cxnChg chg="add mod">
          <ac:chgData name="Veit Höfler" userId="49877615d8715623" providerId="LiveId" clId="{2360B5A2-99E4-4A98-9137-F01AACEA4772}" dt="2026-07-13T18:14:09.477" v="689" actId="1076"/>
          <ac:cxnSpMkLst>
            <pc:docMk/>
            <pc:sldMk cId="0" sldId="256"/>
            <ac:cxnSpMk id="120" creationId="{D414D1D2-8D14-A8DE-6DBD-A8E86E2590F0}"/>
          </ac:cxnSpMkLst>
        </pc:cxnChg>
      </pc:sldChg>
      <pc:sldChg chg="addSp delSp modSp new del mod setBg">
        <pc:chgData name="Veit Höfler" userId="49877615d8715623" providerId="LiveId" clId="{2360B5A2-99E4-4A98-9137-F01AACEA4772}" dt="2026-07-14T16:11:22.659" v="2023" actId="47"/>
        <pc:sldMkLst>
          <pc:docMk/>
          <pc:sldMk cId="253558891" sldId="257"/>
        </pc:sldMkLst>
        <pc:spChg chg="add mod">
          <ac:chgData name="Veit Höfler" userId="49877615d8715623" providerId="LiveId" clId="{2360B5A2-99E4-4A98-9137-F01AACEA4772}" dt="2026-07-14T11:13:14.223" v="1327"/>
          <ac:spMkLst>
            <pc:docMk/>
            <pc:sldMk cId="253558891" sldId="257"/>
            <ac:spMk id="7" creationId="{EB34C181-871B-EB69-2D29-71EE5FCDB917}"/>
          </ac:spMkLst>
        </pc:spChg>
        <pc:picChg chg="add mod ord">
          <ac:chgData name="Veit Höfler" userId="49877615d8715623" providerId="LiveId" clId="{2360B5A2-99E4-4A98-9137-F01AACEA4772}" dt="2026-07-14T16:10:59.779" v="2020" actId="166"/>
          <ac:picMkLst>
            <pc:docMk/>
            <pc:sldMk cId="253558891" sldId="257"/>
            <ac:picMk id="5" creationId="{F2FBBC8B-7B51-608D-EDC7-EE2ADD347512}"/>
          </ac:picMkLst>
        </pc:picChg>
      </pc:sldChg>
      <pc:sldChg chg="addSp delSp modSp add mod">
        <pc:chgData name="Veit Höfler" userId="49877615d8715623" providerId="LiveId" clId="{2360B5A2-99E4-4A98-9137-F01AACEA4772}" dt="2026-07-14T16:45:57.165" v="2081" actId="207"/>
        <pc:sldMkLst>
          <pc:docMk/>
          <pc:sldMk cId="3495030501" sldId="258"/>
        </pc:sldMkLst>
        <pc:spChg chg="add mod">
          <ac:chgData name="Veit Höfler" userId="49877615d8715623" providerId="LiveId" clId="{2360B5A2-99E4-4A98-9137-F01AACEA4772}" dt="2026-07-14T16:45:57.165" v="2081" actId="207"/>
          <ac:spMkLst>
            <pc:docMk/>
            <pc:sldMk cId="3495030501" sldId="258"/>
            <ac:spMk id="3" creationId="{580129F3-EDB6-6AD6-CA1F-15EA9406C23A}"/>
          </ac:spMkLst>
        </pc:spChg>
        <pc:spChg chg="add mod">
          <ac:chgData name="Veit Höfler" userId="49877615d8715623" providerId="LiveId" clId="{2360B5A2-99E4-4A98-9137-F01AACEA4772}" dt="2026-07-14T11:13:48.747" v="1332" actId="1076"/>
          <ac:spMkLst>
            <pc:docMk/>
            <pc:sldMk cId="3495030501" sldId="258"/>
            <ac:spMk id="8" creationId="{C6A4F592-7D84-2340-EDE8-71B9833B57E3}"/>
          </ac:spMkLst>
        </pc:spChg>
        <pc:picChg chg="mod">
          <ac:chgData name="Veit Höfler" userId="49877615d8715623" providerId="LiveId" clId="{2360B5A2-99E4-4A98-9137-F01AACEA4772}" dt="2026-07-10T07:15:39.059" v="27" actId="1076"/>
          <ac:picMkLst>
            <pc:docMk/>
            <pc:sldMk cId="3495030501" sldId="258"/>
            <ac:picMk id="5" creationId="{697DD0E2-BCB9-2109-8F12-4A5433D9E616}"/>
          </ac:picMkLst>
        </pc:picChg>
      </pc:sldChg>
      <pc:sldChg chg="addSp modSp add mod">
        <pc:chgData name="Veit Höfler" userId="49877615d8715623" providerId="LiveId" clId="{2360B5A2-99E4-4A98-9137-F01AACEA4772}" dt="2026-07-14T16:46:14.619" v="2087" actId="14100"/>
        <pc:sldMkLst>
          <pc:docMk/>
          <pc:sldMk cId="1387056998" sldId="259"/>
        </pc:sldMkLst>
        <pc:spChg chg="add mod">
          <ac:chgData name="Veit Höfler" userId="49877615d8715623" providerId="LiveId" clId="{2360B5A2-99E4-4A98-9137-F01AACEA4772}" dt="2026-07-14T16:46:14.619" v="2087" actId="14100"/>
          <ac:spMkLst>
            <pc:docMk/>
            <pc:sldMk cId="1387056998" sldId="259"/>
            <ac:spMk id="3" creationId="{B8326B43-778E-2564-DDF9-225C76732A2E}"/>
          </ac:spMkLst>
        </pc:spChg>
        <pc:spChg chg="mod">
          <ac:chgData name="Veit Höfler" userId="49877615d8715623" providerId="LiveId" clId="{2360B5A2-99E4-4A98-9137-F01AACEA4772}" dt="2026-07-14T11:14:07.983" v="1335"/>
          <ac:spMkLst>
            <pc:docMk/>
            <pc:sldMk cId="1387056998" sldId="259"/>
            <ac:spMk id="8" creationId="{D1B8D9ED-F821-3622-6651-AFEA007FB64E}"/>
          </ac:spMkLst>
        </pc:spChg>
        <pc:picChg chg="mod">
          <ac:chgData name="Veit Höfler" userId="49877615d8715623" providerId="LiveId" clId="{2360B5A2-99E4-4A98-9137-F01AACEA4772}" dt="2026-07-10T07:43:22.525" v="46" actId="14826"/>
          <ac:picMkLst>
            <pc:docMk/>
            <pc:sldMk cId="1387056998" sldId="259"/>
            <ac:picMk id="5" creationId="{D67F9542-A803-D70F-3B19-11741E10E2EF}"/>
          </ac:picMkLst>
        </pc:picChg>
      </pc:sldChg>
      <pc:sldChg chg="addSp modSp add mod">
        <pc:chgData name="Veit Höfler" userId="49877615d8715623" providerId="LiveId" clId="{2360B5A2-99E4-4A98-9137-F01AACEA4772}" dt="2026-07-14T16:46:22.538" v="2089" actId="207"/>
        <pc:sldMkLst>
          <pc:docMk/>
          <pc:sldMk cId="3450569923" sldId="260"/>
        </pc:sldMkLst>
        <pc:spChg chg="add mod">
          <ac:chgData name="Veit Höfler" userId="49877615d8715623" providerId="LiveId" clId="{2360B5A2-99E4-4A98-9137-F01AACEA4772}" dt="2026-07-14T16:46:22.538" v="2089" actId="207"/>
          <ac:spMkLst>
            <pc:docMk/>
            <pc:sldMk cId="3450569923" sldId="260"/>
            <ac:spMk id="3" creationId="{52FFC102-EB99-8DE5-1411-5D145AF36045}"/>
          </ac:spMkLst>
        </pc:spChg>
        <pc:spChg chg="mod">
          <ac:chgData name="Veit Höfler" userId="49877615d8715623" providerId="LiveId" clId="{2360B5A2-99E4-4A98-9137-F01AACEA4772}" dt="2026-07-14T11:14:26.169" v="1339" actId="1076"/>
          <ac:spMkLst>
            <pc:docMk/>
            <pc:sldMk cId="3450569923" sldId="260"/>
            <ac:spMk id="8" creationId="{3D98CFB5-F6B4-45FF-1B92-B1E34D2839EB}"/>
          </ac:spMkLst>
        </pc:spChg>
        <pc:picChg chg="mod">
          <ac:chgData name="Veit Höfler" userId="49877615d8715623" providerId="LiveId" clId="{2360B5A2-99E4-4A98-9137-F01AACEA4772}" dt="2026-07-10T07:48:12.244" v="48" actId="14826"/>
          <ac:picMkLst>
            <pc:docMk/>
            <pc:sldMk cId="3450569923" sldId="260"/>
            <ac:picMk id="5" creationId="{C8FEF858-0AF2-6E01-1E5D-27E11E02B0B8}"/>
          </ac:picMkLst>
        </pc:picChg>
      </pc:sldChg>
      <pc:sldChg chg="addSp modSp add mod ord">
        <pc:chgData name="Veit Höfler" userId="49877615d8715623" providerId="LiveId" clId="{2360B5A2-99E4-4A98-9137-F01AACEA4772}" dt="2026-07-14T16:45:23.340" v="2054" actId="1076"/>
        <pc:sldMkLst>
          <pc:docMk/>
          <pc:sldMk cId="1862718655" sldId="261"/>
        </pc:sldMkLst>
        <pc:spChg chg="add mod">
          <ac:chgData name="Veit Höfler" userId="49877615d8715623" providerId="LiveId" clId="{2360B5A2-99E4-4A98-9137-F01AACEA4772}" dt="2026-07-14T16:45:23.340" v="2054" actId="1076"/>
          <ac:spMkLst>
            <pc:docMk/>
            <pc:sldMk cId="1862718655" sldId="261"/>
            <ac:spMk id="2" creationId="{D94BCBBA-56EC-88B1-17DD-1E50E77EC8E3}"/>
          </ac:spMkLst>
        </pc:spChg>
        <pc:spChg chg="mod">
          <ac:chgData name="Veit Höfler" userId="49877615d8715623" providerId="LiveId" clId="{2360B5A2-99E4-4A98-9137-F01AACEA4772}" dt="2026-07-14T10:32:08.045" v="1326"/>
          <ac:spMkLst>
            <pc:docMk/>
            <pc:sldMk cId="1862718655" sldId="261"/>
            <ac:spMk id="8" creationId="{86A1084F-E2A6-5968-1D48-7A8D3FD67E32}"/>
          </ac:spMkLst>
        </pc:spChg>
        <pc:picChg chg="mod">
          <ac:chgData name="Veit Höfler" userId="49877615d8715623" providerId="LiveId" clId="{2360B5A2-99E4-4A98-9137-F01AACEA4772}" dt="2026-07-14T16:45:09.474" v="2051" actId="1076"/>
          <ac:picMkLst>
            <pc:docMk/>
            <pc:sldMk cId="1862718655" sldId="261"/>
            <ac:picMk id="5" creationId="{E7CAFCCE-6070-CA51-36E1-D566739E6029}"/>
          </ac:picMkLst>
        </pc:picChg>
      </pc:sldChg>
      <pc:sldChg chg="addSp delSp modSp add mod setBg delDesignElem">
        <pc:chgData name="Veit Höfler" userId="49877615d8715623" providerId="LiveId" clId="{2360B5A2-99E4-4A98-9137-F01AACEA4772}" dt="2026-07-14T11:26:15.331" v="1400" actId="26606"/>
        <pc:sldMkLst>
          <pc:docMk/>
          <pc:sldMk cId="1205458599" sldId="264"/>
        </pc:sldMkLst>
        <pc:spChg chg="add mod">
          <ac:chgData name="Veit Höfler" userId="49877615d8715623" providerId="LiveId" clId="{2360B5A2-99E4-4A98-9137-F01AACEA4772}" dt="2026-07-14T11:26:15.331" v="1400" actId="26606"/>
          <ac:spMkLst>
            <pc:docMk/>
            <pc:sldMk cId="1205458599" sldId="264"/>
            <ac:spMk id="9" creationId="{B04DFFE5-0234-3DAF-1334-1DECDD24B3F4}"/>
          </ac:spMkLst>
        </pc:spChg>
        <pc:spChg chg="add del">
          <ac:chgData name="Veit Höfler" userId="49877615d8715623" providerId="LiveId" clId="{2360B5A2-99E4-4A98-9137-F01AACEA4772}" dt="2026-07-14T11:25:09.507" v="1391" actId="26606"/>
          <ac:spMkLst>
            <pc:docMk/>
            <pc:sldMk cId="1205458599" sldId="264"/>
            <ac:spMk id="10" creationId="{22C6C9C9-83BF-4A6C-A1BF-C1735C61B4FF}"/>
          </ac:spMkLst>
        </pc:spChg>
        <pc:spChg chg="add del">
          <ac:chgData name="Veit Höfler" userId="49877615d8715623" providerId="LiveId" clId="{2360B5A2-99E4-4A98-9137-F01AACEA4772}" dt="2026-07-13T14:00:42.183" v="194" actId="22"/>
          <ac:spMkLst>
            <pc:docMk/>
            <pc:sldMk cId="1205458599" sldId="264"/>
            <ac:spMk id="12" creationId="{5BA22128-91F6-6CC0-766A-AF1B511CCE7D}"/>
          </ac:spMkLst>
        </pc:spChg>
        <pc:spChg chg="add mod">
          <ac:chgData name="Veit Höfler" userId="49877615d8715623" providerId="LiveId" clId="{2360B5A2-99E4-4A98-9137-F01AACEA4772}" dt="2026-07-14T11:26:15.331" v="1400" actId="26606"/>
          <ac:spMkLst>
            <pc:docMk/>
            <pc:sldMk cId="1205458599" sldId="264"/>
            <ac:spMk id="15" creationId="{4FAB9CC0-48FF-419F-3D3A-168144324889}"/>
          </ac:spMkLst>
        </pc:spChg>
        <pc:spChg chg="add del">
          <ac:chgData name="Veit Höfler" userId="49877615d8715623" providerId="LiveId" clId="{2360B5A2-99E4-4A98-9137-F01AACEA4772}" dt="2026-07-14T11:25:04.117" v="1388" actId="26606"/>
          <ac:spMkLst>
            <pc:docMk/>
            <pc:sldMk cId="1205458599" sldId="264"/>
            <ac:spMk id="20" creationId="{FA69AAE0-49D5-4C8B-8BA2-55898C00E05E}"/>
          </ac:spMkLst>
        </pc:spChg>
        <pc:spChg chg="add del">
          <ac:chgData name="Veit Höfler" userId="49877615d8715623" providerId="LiveId" clId="{2360B5A2-99E4-4A98-9137-F01AACEA4772}" dt="2026-07-14T11:25:09.494" v="1390" actId="26606"/>
          <ac:spMkLst>
            <pc:docMk/>
            <pc:sldMk cId="1205458599" sldId="264"/>
            <ac:spMk id="22" creationId="{8CC700D5-9809-43F4-89D5-7DBBCB0DCC10}"/>
          </ac:spMkLst>
        </pc:spChg>
        <pc:spChg chg="add del">
          <ac:chgData name="Veit Höfler" userId="49877615d8715623" providerId="LiveId" clId="{2360B5A2-99E4-4A98-9137-F01AACEA4772}" dt="2026-07-14T11:25:09.494" v="1390" actId="26606"/>
          <ac:spMkLst>
            <pc:docMk/>
            <pc:sldMk cId="1205458599" sldId="264"/>
            <ac:spMk id="23" creationId="{AC8EEB0F-BA72-49AC-956F-331B60FDE79E}"/>
          </ac:spMkLst>
        </pc:spChg>
        <pc:spChg chg="add del">
          <ac:chgData name="Veit Höfler" userId="49877615d8715623" providerId="LiveId" clId="{2360B5A2-99E4-4A98-9137-F01AACEA4772}" dt="2026-07-14T11:25:09.494" v="1390" actId="26606"/>
          <ac:spMkLst>
            <pc:docMk/>
            <pc:sldMk cId="1205458599" sldId="264"/>
            <ac:spMk id="24" creationId="{C7163242-6303-46DC-BAC1-2A204F061321}"/>
          </ac:spMkLst>
        </pc:spChg>
        <pc:spChg chg="add del">
          <ac:chgData name="Veit Höfler" userId="49877615d8715623" providerId="LiveId" clId="{2360B5A2-99E4-4A98-9137-F01AACEA4772}" dt="2026-07-14T11:25:09.494" v="1390" actId="26606"/>
          <ac:spMkLst>
            <pc:docMk/>
            <pc:sldMk cId="1205458599" sldId="264"/>
            <ac:spMk id="26" creationId="{805C4C40-D70E-4C4F-B228-98A0A6132603}"/>
          </ac:spMkLst>
        </pc:spChg>
        <pc:spChg chg="add del">
          <ac:chgData name="Veit Höfler" userId="49877615d8715623" providerId="LiveId" clId="{2360B5A2-99E4-4A98-9137-F01AACEA4772}" dt="2026-07-14T11:26:15.331" v="1400" actId="26606"/>
          <ac:spMkLst>
            <pc:docMk/>
            <pc:sldMk cId="1205458599" sldId="264"/>
            <ac:spMk id="32" creationId="{E0311CE5-3D05-493E-B9D2-CF549DF73DC5}"/>
          </ac:spMkLst>
        </pc:spChg>
        <pc:spChg chg="add">
          <ac:chgData name="Veit Höfler" userId="49877615d8715623" providerId="LiveId" clId="{2360B5A2-99E4-4A98-9137-F01AACEA4772}" dt="2026-07-14T11:26:15.331" v="1400" actId="26606"/>
          <ac:spMkLst>
            <pc:docMk/>
            <pc:sldMk cId="1205458599" sldId="264"/>
            <ac:spMk id="37" creationId="{D880886B-02ED-4317-9236-CB60C22CF7F3}"/>
          </ac:spMkLst>
        </pc:spChg>
        <pc:spChg chg="add">
          <ac:chgData name="Veit Höfler" userId="49877615d8715623" providerId="LiveId" clId="{2360B5A2-99E4-4A98-9137-F01AACEA4772}" dt="2026-07-14T11:26:15.331" v="1400" actId="26606"/>
          <ac:spMkLst>
            <pc:docMk/>
            <pc:sldMk cId="1205458599" sldId="264"/>
            <ac:spMk id="39" creationId="{28C31856-6ABF-41FD-B683-B06E5FFF926B}"/>
          </ac:spMkLst>
        </pc:spChg>
        <pc:grpChg chg="add del">
          <ac:chgData name="Veit Höfler" userId="49877615d8715623" providerId="LiveId" clId="{2360B5A2-99E4-4A98-9137-F01AACEA4772}" dt="2026-07-14T11:25:09.494" v="1390" actId="26606"/>
          <ac:grpSpMkLst>
            <pc:docMk/>
            <pc:sldMk cId="1205458599" sldId="264"/>
            <ac:grpSpMk id="28" creationId="{06536C0D-2219-44F1-94EC-B9A56501DB36}"/>
          </ac:grpSpMkLst>
        </pc:grpChg>
        <pc:picChg chg="mod ord">
          <ac:chgData name="Veit Höfler" userId="49877615d8715623" providerId="LiveId" clId="{2360B5A2-99E4-4A98-9137-F01AACEA4772}" dt="2026-07-14T11:26:15.331" v="1400" actId="26606"/>
          <ac:picMkLst>
            <pc:docMk/>
            <pc:sldMk cId="1205458599" sldId="264"/>
            <ac:picMk id="3" creationId="{C3C44337-6449-F0F5-D9B3-766A570EABE1}"/>
          </ac:picMkLst>
        </pc:picChg>
        <pc:picChg chg="mod ord">
          <ac:chgData name="Veit Höfler" userId="49877615d8715623" providerId="LiveId" clId="{2360B5A2-99E4-4A98-9137-F01AACEA4772}" dt="2026-07-14T11:26:15.331" v="1400" actId="26606"/>
          <ac:picMkLst>
            <pc:docMk/>
            <pc:sldMk cId="1205458599" sldId="264"/>
            <ac:picMk id="5" creationId="{D96D7665-8973-F0FF-16E4-752A0E5947F0}"/>
          </ac:picMkLst>
        </pc:picChg>
      </pc:sldChg>
      <pc:sldChg chg="addSp delSp modSp new mod setBg modAnim">
        <pc:chgData name="Veit Höfler" userId="49877615d8715623" providerId="LiveId" clId="{2360B5A2-99E4-4A98-9137-F01AACEA4772}" dt="2026-07-14T16:48:38.183" v="2104" actId="1076"/>
        <pc:sldMkLst>
          <pc:docMk/>
          <pc:sldMk cId="3409869331" sldId="265"/>
        </pc:sldMkLst>
        <pc:spChg chg="del">
          <ac:chgData name="Veit Höfler" userId="49877615d8715623" providerId="LiveId" clId="{2360B5A2-99E4-4A98-9137-F01AACEA4772}" dt="2026-07-13T13:49:20.695" v="120" actId="478"/>
          <ac:spMkLst>
            <pc:docMk/>
            <pc:sldMk cId="3409869331" sldId="265"/>
            <ac:spMk id="2" creationId="{EFE480DE-97D0-C662-22A6-51C3D971A31C}"/>
          </ac:spMkLst>
        </pc:spChg>
        <pc:spChg chg="del">
          <ac:chgData name="Veit Höfler" userId="49877615d8715623" providerId="LiveId" clId="{2360B5A2-99E4-4A98-9137-F01AACEA4772}" dt="2026-07-13T13:49:23.785" v="121" actId="478"/>
          <ac:spMkLst>
            <pc:docMk/>
            <pc:sldMk cId="3409869331" sldId="265"/>
            <ac:spMk id="3" creationId="{C891FA97-E368-0C90-7D20-CA6D7546CE91}"/>
          </ac:spMkLst>
        </pc:spChg>
        <pc:spChg chg="add del">
          <ac:chgData name="Veit Höfler" userId="49877615d8715623" providerId="LiveId" clId="{2360B5A2-99E4-4A98-9137-F01AACEA4772}" dt="2026-07-14T16:41:51.989" v="2026" actId="22"/>
          <ac:spMkLst>
            <pc:docMk/>
            <pc:sldMk cId="3409869331" sldId="265"/>
            <ac:spMk id="3" creationId="{F1FC21C5-B20B-52BD-82EF-71ECA27017FD}"/>
          </ac:spMkLst>
        </pc:spChg>
        <pc:spChg chg="add mod">
          <ac:chgData name="Veit Höfler" userId="49877615d8715623" providerId="LiveId" clId="{2360B5A2-99E4-4A98-9137-F01AACEA4772}" dt="2026-07-14T16:48:38.183" v="2104" actId="1076"/>
          <ac:spMkLst>
            <pc:docMk/>
            <pc:sldMk cId="3409869331" sldId="265"/>
            <ac:spMk id="5" creationId="{1653AB66-5636-F1B2-A2B8-B7C25A205AE5}"/>
          </ac:spMkLst>
        </pc:spChg>
        <pc:spChg chg="add del mod">
          <ac:chgData name="Veit Höfler" userId="49877615d8715623" providerId="LiveId" clId="{2360B5A2-99E4-4A98-9137-F01AACEA4772}" dt="2026-07-13T13:52:18.905" v="140" actId="478"/>
          <ac:spMkLst>
            <pc:docMk/>
            <pc:sldMk cId="3409869331" sldId="265"/>
            <ac:spMk id="6" creationId="{D1616DB4-7EAF-F5EE-C150-69B3DC8FAE04}"/>
          </ac:spMkLst>
        </pc:spChg>
        <pc:spChg chg="mod">
          <ac:chgData name="Veit Höfler" userId="49877615d8715623" providerId="LiveId" clId="{2360B5A2-99E4-4A98-9137-F01AACEA4772}" dt="2026-07-14T16:47:21.742" v="2091"/>
          <ac:spMkLst>
            <pc:docMk/>
            <pc:sldMk cId="3409869331" sldId="265"/>
            <ac:spMk id="9" creationId="{B070AECE-C420-9513-23B4-9C0E9B352BB9}"/>
          </ac:spMkLst>
        </pc:spChg>
        <pc:spChg chg="add del mod">
          <ac:chgData name="Veit Höfler" userId="49877615d8715623" providerId="LiveId" clId="{2360B5A2-99E4-4A98-9137-F01AACEA4772}" dt="2026-07-13T13:52:21.341" v="141" actId="478"/>
          <ac:spMkLst>
            <pc:docMk/>
            <pc:sldMk cId="3409869331" sldId="265"/>
            <ac:spMk id="10" creationId="{E441F0B7-4DE6-EB10-E717-9182153AB9B9}"/>
          </ac:spMkLst>
        </pc:spChg>
        <pc:spChg chg="add">
          <ac:chgData name="Veit Höfler" userId="49877615d8715623" providerId="LiveId" clId="{2360B5A2-99E4-4A98-9137-F01AACEA4772}" dt="2026-07-14T16:47:52.775" v="2092" actId="22"/>
          <ac:spMkLst>
            <pc:docMk/>
            <pc:sldMk cId="3409869331" sldId="265"/>
            <ac:spMk id="12" creationId="{180C98C0-E697-C2BA-2C48-DA75CB1CA270}"/>
          </ac:spMkLst>
        </pc:spChg>
        <pc:spChg chg="add del mod">
          <ac:chgData name="Veit Höfler" userId="49877615d8715623" providerId="LiveId" clId="{2360B5A2-99E4-4A98-9137-F01AACEA4772}" dt="2026-07-13T22:53:29.412" v="1222" actId="478"/>
          <ac:spMkLst>
            <pc:docMk/>
            <pc:sldMk cId="3409869331" sldId="265"/>
            <ac:spMk id="12" creationId="{C6F8FDFA-16A3-9181-D13D-9D42190C6035}"/>
          </ac:spMkLst>
        </pc:spChg>
        <pc:spChg chg="add del mod ord">
          <ac:chgData name="Veit Höfler" userId="49877615d8715623" providerId="LiveId" clId="{2360B5A2-99E4-4A98-9137-F01AACEA4772}" dt="2026-07-14T10:25:52.461" v="1287" actId="21"/>
          <ac:spMkLst>
            <pc:docMk/>
            <pc:sldMk cId="3409869331" sldId="265"/>
            <ac:spMk id="16" creationId="{4A7E77FE-EE74-FD45-D4FE-52D33A1F5DEB}"/>
          </ac:spMkLst>
        </pc:spChg>
        <pc:spChg chg="add del">
          <ac:chgData name="Veit Höfler" userId="49877615d8715623" providerId="LiveId" clId="{2360B5A2-99E4-4A98-9137-F01AACEA4772}" dt="2026-07-13T22:53:38.690" v="1224" actId="26606"/>
          <ac:spMkLst>
            <pc:docMk/>
            <pc:sldMk cId="3409869331" sldId="265"/>
            <ac:spMk id="19" creationId="{42A4FC2C-047E-45A5-965D-8E1E3BF09BC6}"/>
          </ac:spMkLst>
        </pc:spChg>
        <pc:spChg chg="add del">
          <ac:chgData name="Veit Höfler" userId="49877615d8715623" providerId="LiveId" clId="{2360B5A2-99E4-4A98-9137-F01AACEA4772}" dt="2026-07-13T22:53:47.465" v="1226" actId="26606"/>
          <ac:spMkLst>
            <pc:docMk/>
            <pc:sldMk cId="3409869331" sldId="265"/>
            <ac:spMk id="21" creationId="{6680F1D3-7650-4307-A001-0163AD371D29}"/>
          </ac:spMkLst>
        </pc:spChg>
        <pc:spChg chg="add">
          <ac:chgData name="Veit Höfler" userId="49877615d8715623" providerId="LiveId" clId="{2360B5A2-99E4-4A98-9137-F01AACEA4772}" dt="2026-07-13T22:53:47.492" v="1227" actId="26606"/>
          <ac:spMkLst>
            <pc:docMk/>
            <pc:sldMk cId="3409869331" sldId="265"/>
            <ac:spMk id="23" creationId="{CFC5F0E7-644F-4101-BE72-12825CF537E7}"/>
          </ac:spMkLst>
        </pc:spChg>
        <pc:spChg chg="add">
          <ac:chgData name="Veit Höfler" userId="49877615d8715623" providerId="LiveId" clId="{2360B5A2-99E4-4A98-9137-F01AACEA4772}" dt="2026-07-13T22:53:47.492" v="1227" actId="26606"/>
          <ac:spMkLst>
            <pc:docMk/>
            <pc:sldMk cId="3409869331" sldId="265"/>
            <ac:spMk id="24" creationId="{8950AD4C-6AF3-49F8-94E1-DBCAFB39478B}"/>
          </ac:spMkLst>
        </pc:spChg>
        <pc:spChg chg="add">
          <ac:chgData name="Veit Höfler" userId="49877615d8715623" providerId="LiveId" clId="{2360B5A2-99E4-4A98-9137-F01AACEA4772}" dt="2026-07-13T22:53:47.492" v="1227" actId="26606"/>
          <ac:spMkLst>
            <pc:docMk/>
            <pc:sldMk cId="3409869331" sldId="265"/>
            <ac:spMk id="25" creationId="{B1F9B6B4-B0C4-45C6-A086-901C960D03E7}"/>
          </ac:spMkLst>
        </pc:spChg>
        <pc:spChg chg="add">
          <ac:chgData name="Veit Höfler" userId="49877615d8715623" providerId="LiveId" clId="{2360B5A2-99E4-4A98-9137-F01AACEA4772}" dt="2026-07-13T22:53:47.492" v="1227" actId="26606"/>
          <ac:spMkLst>
            <pc:docMk/>
            <pc:sldMk cId="3409869331" sldId="265"/>
            <ac:spMk id="26" creationId="{8DBEAE55-3EA1-41D7-A212-5F7D8986C1F2}"/>
          </ac:spMkLst>
        </pc:spChg>
        <pc:grpChg chg="add mod">
          <ac:chgData name="Veit Höfler" userId="49877615d8715623" providerId="LiveId" clId="{2360B5A2-99E4-4A98-9137-F01AACEA4772}" dt="2026-07-14T16:47:21.742" v="2091"/>
          <ac:grpSpMkLst>
            <pc:docMk/>
            <pc:sldMk cId="3409869331" sldId="265"/>
            <ac:grpSpMk id="8" creationId="{82F4518D-09B5-D294-2554-7F939FC0D8F2}"/>
          </ac:grpSpMkLst>
        </pc:grpChg>
        <pc:picChg chg="add del mod">
          <ac:chgData name="Veit Höfler" userId="49877615d8715623" providerId="LiveId" clId="{2360B5A2-99E4-4A98-9137-F01AACEA4772}" dt="2026-07-13T13:52:18.905" v="140" actId="478"/>
          <ac:picMkLst>
            <pc:docMk/>
            <pc:sldMk cId="3409869331" sldId="265"/>
            <ac:picMk id="5" creationId="{78982297-5DEA-29B9-9609-37A137DEE34B}"/>
          </ac:picMkLst>
        </pc:picChg>
        <pc:picChg chg="add mod">
          <ac:chgData name="Veit Höfler" userId="49877615d8715623" providerId="LiveId" clId="{2360B5A2-99E4-4A98-9137-F01AACEA4772}" dt="2026-07-14T16:47:21.742" v="2091"/>
          <ac:picMkLst>
            <pc:docMk/>
            <pc:sldMk cId="3409869331" sldId="265"/>
            <ac:picMk id="6" creationId="{0B0BE241-3644-C3A0-F48F-592CD9DDB5FD}"/>
          </ac:picMkLst>
        </pc:picChg>
        <pc:picChg chg="add mod">
          <ac:chgData name="Veit Höfler" userId="49877615d8715623" providerId="LiveId" clId="{2360B5A2-99E4-4A98-9137-F01AACEA4772}" dt="2026-07-14T16:47:21.742" v="2091"/>
          <ac:picMkLst>
            <pc:docMk/>
            <pc:sldMk cId="3409869331" sldId="265"/>
            <ac:picMk id="7" creationId="{9F6AF317-83EF-FBDC-BD47-3D406BF8EDB5}"/>
          </ac:picMkLst>
        </pc:picChg>
        <pc:picChg chg="add del">
          <ac:chgData name="Veit Höfler" userId="49877615d8715623" providerId="LiveId" clId="{2360B5A2-99E4-4A98-9137-F01AACEA4772}" dt="2026-07-13T13:51:24.351" v="133" actId="22"/>
          <ac:picMkLst>
            <pc:docMk/>
            <pc:sldMk cId="3409869331" sldId="265"/>
            <ac:picMk id="8" creationId="{D624D02E-2FEE-5497-5DAB-D28F329BA4CC}"/>
          </ac:picMkLst>
        </pc:picChg>
        <pc:picChg chg="mod">
          <ac:chgData name="Veit Höfler" userId="49877615d8715623" providerId="LiveId" clId="{2360B5A2-99E4-4A98-9137-F01AACEA4772}" dt="2026-07-14T16:47:21.742" v="2091"/>
          <ac:picMkLst>
            <pc:docMk/>
            <pc:sldMk cId="3409869331" sldId="265"/>
            <ac:picMk id="10" creationId="{1491AFEE-FC9B-0443-C42E-D9CE4A547876}"/>
          </ac:picMkLst>
        </pc:picChg>
        <pc:picChg chg="add del mod">
          <ac:chgData name="Veit Höfler" userId="49877615d8715623" providerId="LiveId" clId="{2360B5A2-99E4-4A98-9137-F01AACEA4772}" dt="2026-07-14T16:47:21.059" v="2090" actId="478"/>
          <ac:picMkLst>
            <pc:docMk/>
            <pc:sldMk cId="3409869331" sldId="265"/>
            <ac:picMk id="14" creationId="{E398C563-95C5-57C8-DF86-85A75BC4E0F7}"/>
          </ac:picMkLst>
        </pc:picChg>
      </pc:sldChg>
      <pc:sldChg chg="addSp delSp modSp add mod ord">
        <pc:chgData name="Veit Höfler" userId="49877615d8715623" providerId="LiveId" clId="{2360B5A2-99E4-4A98-9137-F01AACEA4772}" dt="2026-07-14T11:26:08.470" v="1399" actId="26606"/>
        <pc:sldMkLst>
          <pc:docMk/>
          <pc:sldMk cId="3766674101" sldId="266"/>
        </pc:sldMkLst>
        <pc:spChg chg="add del">
          <ac:chgData name="Veit Höfler" userId="49877615d8715623" providerId="LiveId" clId="{2360B5A2-99E4-4A98-9137-F01AACEA4772}" dt="2026-07-13T14:00:59.051" v="197" actId="22"/>
          <ac:spMkLst>
            <pc:docMk/>
            <pc:sldMk cId="3766674101" sldId="266"/>
            <ac:spMk id="4" creationId="{305FC314-0429-9957-AB5E-9C050004A416}"/>
          </ac:spMkLst>
        </pc:spChg>
        <pc:spChg chg="add del">
          <ac:chgData name="Veit Höfler" userId="49877615d8715623" providerId="LiveId" clId="{2360B5A2-99E4-4A98-9137-F01AACEA4772}" dt="2026-07-13T14:03:06.530" v="202" actId="22"/>
          <ac:spMkLst>
            <pc:docMk/>
            <pc:sldMk cId="3766674101" sldId="266"/>
            <ac:spMk id="7" creationId="{8B9E0406-B185-6BB6-B08A-C7B9279C571B}"/>
          </ac:spMkLst>
        </pc:spChg>
        <pc:spChg chg="mod">
          <ac:chgData name="Veit Höfler" userId="49877615d8715623" providerId="LiveId" clId="{2360B5A2-99E4-4A98-9137-F01AACEA4772}" dt="2026-07-14T11:26:08.470" v="1399" actId="26606"/>
          <ac:spMkLst>
            <pc:docMk/>
            <pc:sldMk cId="3766674101" sldId="266"/>
            <ac:spMk id="9" creationId="{39230F72-97DC-FAD9-3501-864954DBA3FE}"/>
          </ac:spMkLst>
        </pc:spChg>
        <pc:spChg chg="add del">
          <ac:chgData name="Veit Höfler" userId="49877615d8715623" providerId="LiveId" clId="{2360B5A2-99E4-4A98-9137-F01AACEA4772}" dt="2026-07-14T11:26:08.470" v="1399" actId="26606"/>
          <ac:spMkLst>
            <pc:docMk/>
            <pc:sldMk cId="3766674101" sldId="266"/>
            <ac:spMk id="10" creationId="{79ECDD07-D258-EDFA-128E-7EB16C4CFD5C}"/>
          </ac:spMkLst>
        </pc:spChg>
        <pc:spChg chg="add mod">
          <ac:chgData name="Veit Höfler" userId="49877615d8715623" providerId="LiveId" clId="{2360B5A2-99E4-4A98-9137-F01AACEA4772}" dt="2026-07-14T11:26:08.470" v="1399" actId="26606"/>
          <ac:spMkLst>
            <pc:docMk/>
            <pc:sldMk cId="3766674101" sldId="266"/>
            <ac:spMk id="13" creationId="{682A75FF-1F86-F922-F83C-9824A735068A}"/>
          </ac:spMkLst>
        </pc:spChg>
        <pc:spChg chg="add del">
          <ac:chgData name="Veit Höfler" userId="49877615d8715623" providerId="LiveId" clId="{2360B5A2-99E4-4A98-9137-F01AACEA4772}" dt="2026-07-14T11:26:08.454" v="1398" actId="26606"/>
          <ac:spMkLst>
            <pc:docMk/>
            <pc:sldMk cId="3766674101" sldId="266"/>
            <ac:spMk id="18" creationId="{E0311CE5-3D05-493E-B9D2-CF549DF73DC5}"/>
          </ac:spMkLst>
        </pc:spChg>
        <pc:spChg chg="add">
          <ac:chgData name="Veit Höfler" userId="49877615d8715623" providerId="LiveId" clId="{2360B5A2-99E4-4A98-9137-F01AACEA4772}" dt="2026-07-14T11:26:08.470" v="1399" actId="26606"/>
          <ac:spMkLst>
            <pc:docMk/>
            <pc:sldMk cId="3766674101" sldId="266"/>
            <ac:spMk id="20" creationId="{28C31856-6ABF-41FD-B683-B06E5FFF926B}"/>
          </ac:spMkLst>
        </pc:spChg>
        <pc:spChg chg="add">
          <ac:chgData name="Veit Höfler" userId="49877615d8715623" providerId="LiveId" clId="{2360B5A2-99E4-4A98-9137-F01AACEA4772}" dt="2026-07-14T11:26:08.470" v="1399" actId="26606"/>
          <ac:spMkLst>
            <pc:docMk/>
            <pc:sldMk cId="3766674101" sldId="266"/>
            <ac:spMk id="21" creationId="{D880886B-02ED-4317-9236-CB60C22CF7F3}"/>
          </ac:spMkLst>
        </pc:spChg>
        <pc:picChg chg="mod ord">
          <ac:chgData name="Veit Höfler" userId="49877615d8715623" providerId="LiveId" clId="{2360B5A2-99E4-4A98-9137-F01AACEA4772}" dt="2026-07-14T11:26:08.470" v="1399" actId="26606"/>
          <ac:picMkLst>
            <pc:docMk/>
            <pc:sldMk cId="3766674101" sldId="266"/>
            <ac:picMk id="3" creationId="{9E6D377D-94BD-31FC-BC24-05476092D590}"/>
          </ac:picMkLst>
        </pc:picChg>
        <pc:picChg chg="mod ord">
          <ac:chgData name="Veit Höfler" userId="49877615d8715623" providerId="LiveId" clId="{2360B5A2-99E4-4A98-9137-F01AACEA4772}" dt="2026-07-14T11:26:08.470" v="1399" actId="26606"/>
          <ac:picMkLst>
            <pc:docMk/>
            <pc:sldMk cId="3766674101" sldId="266"/>
            <ac:picMk id="5" creationId="{AAD6B00C-DED5-4E60-FEC1-513A94602462}"/>
          </ac:picMkLst>
        </pc:picChg>
        <pc:picChg chg="add del">
          <ac:chgData name="Veit Höfler" userId="49877615d8715623" providerId="LiveId" clId="{2360B5A2-99E4-4A98-9137-F01AACEA4772}" dt="2026-07-13T14:03:22.057" v="204" actId="22"/>
          <ac:picMkLst>
            <pc:docMk/>
            <pc:sldMk cId="3766674101" sldId="266"/>
            <ac:picMk id="11" creationId="{319DD629-B100-5DD9-F4D1-EB580998FDBB}"/>
          </ac:picMkLst>
        </pc:picChg>
      </pc:sldChg>
      <pc:sldChg chg="addSp delSp add del setBg delDesignElem">
        <pc:chgData name="Veit Höfler" userId="49877615d8715623" providerId="LiveId" clId="{2360B5A2-99E4-4A98-9137-F01AACEA4772}" dt="2026-07-13T21:48:03.528" v="711"/>
        <pc:sldMkLst>
          <pc:docMk/>
          <pc:sldMk cId="550449231" sldId="267"/>
        </pc:sldMkLst>
        <pc:spChg chg="add del">
          <ac:chgData name="Veit Höfler" userId="49877615d8715623" providerId="LiveId" clId="{2360B5A2-99E4-4A98-9137-F01AACEA4772}" dt="2026-07-13T21:48:03.528" v="711"/>
          <ac:spMkLst>
            <pc:docMk/>
            <pc:sldMk cId="550449231" sldId="267"/>
            <ac:spMk id="10" creationId="{9A3D9F6E-9404-32D2-D258-7C5679A26EA3}"/>
          </ac:spMkLst>
        </pc:spChg>
        <pc:spChg chg="add del">
          <ac:chgData name="Veit Höfler" userId="49877615d8715623" providerId="LiveId" clId="{2360B5A2-99E4-4A98-9137-F01AACEA4772}" dt="2026-07-13T21:48:03.528" v="711"/>
          <ac:spMkLst>
            <pc:docMk/>
            <pc:sldMk cId="550449231" sldId="267"/>
            <ac:spMk id="12" creationId="{40BF27BB-9CFC-02D9-BFC8-E67C840138D2}"/>
          </ac:spMkLst>
        </pc:spChg>
        <pc:spChg chg="add del">
          <ac:chgData name="Veit Höfler" userId="49877615d8715623" providerId="LiveId" clId="{2360B5A2-99E4-4A98-9137-F01AACEA4772}" dt="2026-07-13T21:48:03.528" v="711"/>
          <ac:spMkLst>
            <pc:docMk/>
            <pc:sldMk cId="550449231" sldId="267"/>
            <ac:spMk id="14" creationId="{D3B6EA31-246B-561C-6931-DEF75EDD6603}"/>
          </ac:spMkLst>
        </pc:spChg>
        <pc:spChg chg="add del">
          <ac:chgData name="Veit Höfler" userId="49877615d8715623" providerId="LiveId" clId="{2360B5A2-99E4-4A98-9137-F01AACEA4772}" dt="2026-07-13T21:48:03.528" v="711"/>
          <ac:spMkLst>
            <pc:docMk/>
            <pc:sldMk cId="550449231" sldId="267"/>
            <ac:spMk id="16" creationId="{169E33B1-3EE0-6E72-D747-07DB7CD27DD9}"/>
          </ac:spMkLst>
        </pc:spChg>
      </pc:sldChg>
      <pc:sldChg chg="addSp delSp modSp add mod ord setBg setClrOvrMap">
        <pc:chgData name="Veit Höfler" userId="49877615d8715623" providerId="LiveId" clId="{2360B5A2-99E4-4A98-9137-F01AACEA4772}" dt="2026-07-14T11:57:57.509" v="1699" actId="1076"/>
        <pc:sldMkLst>
          <pc:docMk/>
          <pc:sldMk cId="1456408990" sldId="267"/>
        </pc:sldMkLst>
        <pc:spChg chg="mod">
          <ac:chgData name="Veit Höfler" userId="49877615d8715623" providerId="LiveId" clId="{2360B5A2-99E4-4A98-9137-F01AACEA4772}" dt="2026-07-14T11:57:57.509" v="1699" actId="1076"/>
          <ac:spMkLst>
            <pc:docMk/>
            <pc:sldMk cId="1456408990" sldId="267"/>
            <ac:spMk id="8" creationId="{76C02C48-1286-409E-201E-417D2DED4FD6}"/>
          </ac:spMkLst>
        </pc:spChg>
        <pc:spChg chg="del">
          <ac:chgData name="Veit Höfler" userId="49877615d8715623" providerId="LiveId" clId="{2360B5A2-99E4-4A98-9137-F01AACEA4772}" dt="2026-07-13T21:53:13.565" v="716" actId="26606"/>
          <ac:spMkLst>
            <pc:docMk/>
            <pc:sldMk cId="1456408990" sldId="267"/>
            <ac:spMk id="10" creationId="{0ACAF712-E548-85F1-A0A6-31FBECCD92A5}"/>
          </ac:spMkLst>
        </pc:spChg>
        <pc:spChg chg="del">
          <ac:chgData name="Veit Höfler" userId="49877615d8715623" providerId="LiveId" clId="{2360B5A2-99E4-4A98-9137-F01AACEA4772}" dt="2026-07-13T21:53:13.565" v="716" actId="26606"/>
          <ac:spMkLst>
            <pc:docMk/>
            <pc:sldMk cId="1456408990" sldId="267"/>
            <ac:spMk id="12" creationId="{7ADA9722-D0E4-532F-B1AB-03A3A2414CF8}"/>
          </ac:spMkLst>
        </pc:spChg>
        <pc:spChg chg="del">
          <ac:chgData name="Veit Höfler" userId="49877615d8715623" providerId="LiveId" clId="{2360B5A2-99E4-4A98-9137-F01AACEA4772}" dt="2026-07-13T21:53:13.565" v="716" actId="26606"/>
          <ac:spMkLst>
            <pc:docMk/>
            <pc:sldMk cId="1456408990" sldId="267"/>
            <ac:spMk id="14" creationId="{F7DAD30A-2DD9-C808-D77E-8E40D962C281}"/>
          </ac:spMkLst>
        </pc:spChg>
        <pc:spChg chg="del">
          <ac:chgData name="Veit Höfler" userId="49877615d8715623" providerId="LiveId" clId="{2360B5A2-99E4-4A98-9137-F01AACEA4772}" dt="2026-07-13T21:53:13.565" v="716" actId="26606"/>
          <ac:spMkLst>
            <pc:docMk/>
            <pc:sldMk cId="1456408990" sldId="267"/>
            <ac:spMk id="16" creationId="{3F372D97-5BAC-199E-0655-1F385DD399B2}"/>
          </ac:spMkLst>
        </pc:spChg>
        <pc:spChg chg="add del">
          <ac:chgData name="Veit Höfler" userId="49877615d8715623" providerId="LiveId" clId="{2360B5A2-99E4-4A98-9137-F01AACEA4772}" dt="2026-07-13T22:02:28.002" v="772" actId="26606"/>
          <ac:spMkLst>
            <pc:docMk/>
            <pc:sldMk cId="1456408990" sldId="267"/>
            <ac:spMk id="21" creationId="{37C89E4B-3C9F-44B9-8B86-D9E3D112D8EC}"/>
          </ac:spMkLst>
        </pc:spChg>
        <pc:spChg chg="add">
          <ac:chgData name="Veit Höfler" userId="49877615d8715623" providerId="LiveId" clId="{2360B5A2-99E4-4A98-9137-F01AACEA4772}" dt="2026-07-13T22:02:28.002" v="772" actId="26606"/>
          <ac:spMkLst>
            <pc:docMk/>
            <pc:sldMk cId="1456408990" sldId="267"/>
            <ac:spMk id="30" creationId="{71B2258F-86CA-4D4D-8270-BC05FCDEBFB3}"/>
          </ac:spMkLst>
        </pc:spChg>
        <pc:picChg chg="mod">
          <ac:chgData name="Veit Höfler" userId="49877615d8715623" providerId="LiveId" clId="{2360B5A2-99E4-4A98-9137-F01AACEA4772}" dt="2026-07-13T22:02:28.002" v="772" actId="26606"/>
          <ac:picMkLst>
            <pc:docMk/>
            <pc:sldMk cId="1456408990" sldId="267"/>
            <ac:picMk id="5" creationId="{C675C1EE-B99E-5CF6-9FE6-9D2BF61CA7EA}"/>
          </ac:picMkLst>
        </pc:picChg>
        <pc:cxnChg chg="add del">
          <ac:chgData name="Veit Höfler" userId="49877615d8715623" providerId="LiveId" clId="{2360B5A2-99E4-4A98-9137-F01AACEA4772}" dt="2026-07-13T22:02:28.002" v="772" actId="26606"/>
          <ac:cxnSpMkLst>
            <pc:docMk/>
            <pc:sldMk cId="1456408990" sldId="267"/>
            <ac:cxnSpMk id="23" creationId="{AA2EAA10-076F-46BD-8F0F-B9A2FB77A85C}"/>
          </ac:cxnSpMkLst>
        </pc:cxnChg>
        <pc:cxnChg chg="add del">
          <ac:chgData name="Veit Höfler" userId="49877615d8715623" providerId="LiveId" clId="{2360B5A2-99E4-4A98-9137-F01AACEA4772}" dt="2026-07-13T22:02:28.002" v="772" actId="26606"/>
          <ac:cxnSpMkLst>
            <pc:docMk/>
            <pc:sldMk cId="1456408990" sldId="267"/>
            <ac:cxnSpMk id="25" creationId="{D891E407-403B-4764-86C9-33A56D3BCAA3}"/>
          </ac:cxnSpMkLst>
        </pc:cxnChg>
      </pc:sldChg>
      <pc:sldChg chg="addSp delSp modSp add mod ord">
        <pc:chgData name="Veit Höfler" userId="49877615d8715623" providerId="LiveId" clId="{2360B5A2-99E4-4A98-9137-F01AACEA4772}" dt="2026-07-14T12:10:11.027" v="1709" actId="1076"/>
        <pc:sldMkLst>
          <pc:docMk/>
          <pc:sldMk cId="1127944239" sldId="268"/>
        </pc:sldMkLst>
        <pc:spChg chg="add del mod">
          <ac:chgData name="Veit Höfler" userId="49877615d8715623" providerId="LiveId" clId="{2360B5A2-99E4-4A98-9137-F01AACEA4772}" dt="2026-07-14T11:58:09.868" v="1703" actId="478"/>
          <ac:spMkLst>
            <pc:docMk/>
            <pc:sldMk cId="1127944239" sldId="268"/>
            <ac:spMk id="6" creationId="{F9B7E993-318D-5DBF-65A9-26574C3E20BF}"/>
          </ac:spMkLst>
        </pc:spChg>
        <pc:spChg chg="mod">
          <ac:chgData name="Veit Höfler" userId="49877615d8715623" providerId="LiveId" clId="{2360B5A2-99E4-4A98-9137-F01AACEA4772}" dt="2026-07-14T11:58:06.187" v="1702" actId="27636"/>
          <ac:spMkLst>
            <pc:docMk/>
            <pc:sldMk cId="1127944239" sldId="268"/>
            <ac:spMk id="8" creationId="{1FF201B9-5886-A753-F0B3-50D741C97673}"/>
          </ac:spMkLst>
        </pc:spChg>
        <pc:spChg chg="add mod">
          <ac:chgData name="Veit Höfler" userId="49877615d8715623" providerId="LiveId" clId="{2360B5A2-99E4-4A98-9137-F01AACEA4772}" dt="2026-07-14T12:10:11.027" v="1709" actId="1076"/>
          <ac:spMkLst>
            <pc:docMk/>
            <pc:sldMk cId="1127944239" sldId="268"/>
            <ac:spMk id="9" creationId="{94A4ADA5-9CD4-9BFB-A9AD-82FAC5172B51}"/>
          </ac:spMkLst>
        </pc:spChg>
        <pc:picChg chg="add mod">
          <ac:chgData name="Veit Höfler" userId="49877615d8715623" providerId="LiveId" clId="{2360B5A2-99E4-4A98-9137-F01AACEA4772}" dt="2026-07-13T21:57:34.453" v="768" actId="1076"/>
          <ac:picMkLst>
            <pc:docMk/>
            <pc:sldMk cId="1127944239" sldId="268"/>
            <ac:picMk id="3" creationId="{2457A3A8-BFEF-9AF4-56E6-418F7FC31F8D}"/>
          </ac:picMkLst>
        </pc:picChg>
      </pc:sldChg>
      <pc:sldChg chg="addSp delSp modSp add del mod ord">
        <pc:chgData name="Veit Höfler" userId="49877615d8715623" providerId="LiveId" clId="{2360B5A2-99E4-4A98-9137-F01AACEA4772}" dt="2026-07-14T11:59:35.916" v="1706" actId="47"/>
        <pc:sldMkLst>
          <pc:docMk/>
          <pc:sldMk cId="4273033042" sldId="269"/>
        </pc:sldMkLst>
        <pc:spChg chg="del">
          <ac:chgData name="Veit Höfler" userId="49877615d8715623" providerId="LiveId" clId="{2360B5A2-99E4-4A98-9137-F01AACEA4772}" dt="2026-07-13T22:04:36.216" v="792" actId="478"/>
          <ac:spMkLst>
            <pc:docMk/>
            <pc:sldMk cId="4273033042" sldId="269"/>
            <ac:spMk id="5" creationId="{9C15A324-F0CA-A61E-72B9-5C594B57995B}"/>
          </ac:spMkLst>
        </pc:spChg>
        <pc:spChg chg="del">
          <ac:chgData name="Veit Höfler" userId="49877615d8715623" providerId="LiveId" clId="{2360B5A2-99E4-4A98-9137-F01AACEA4772}" dt="2026-07-13T22:04:49.370" v="805" actId="478"/>
          <ac:spMkLst>
            <pc:docMk/>
            <pc:sldMk cId="4273033042" sldId="269"/>
            <ac:spMk id="9" creationId="{73514C54-971A-58C7-3526-703BBAF07CFA}"/>
          </ac:spMkLst>
        </pc:spChg>
        <pc:spChg chg="add mod">
          <ac:chgData name="Veit Höfler" userId="49877615d8715623" providerId="LiveId" clId="{2360B5A2-99E4-4A98-9137-F01AACEA4772}" dt="2026-07-13T22:07:03.277" v="846" actId="255"/>
          <ac:spMkLst>
            <pc:docMk/>
            <pc:sldMk cId="4273033042" sldId="269"/>
            <ac:spMk id="10" creationId="{5DDBA945-4F62-60CE-2A3E-55E3EDD9C9AA}"/>
          </ac:spMkLst>
        </pc:spChg>
        <pc:spChg chg="del">
          <ac:chgData name="Veit Höfler" userId="49877615d8715623" providerId="LiveId" clId="{2360B5A2-99E4-4A98-9137-F01AACEA4772}" dt="2026-07-13T22:04:21.594" v="791" actId="478"/>
          <ac:spMkLst>
            <pc:docMk/>
            <pc:sldMk cId="4273033042" sldId="269"/>
            <ac:spMk id="14" creationId="{63890F81-0B73-8A04-0760-426B05AE10E8}"/>
          </ac:spMkLst>
        </pc:spChg>
        <pc:spChg chg="add mod">
          <ac:chgData name="Veit Höfler" userId="49877615d8715623" providerId="LiveId" clId="{2360B5A2-99E4-4A98-9137-F01AACEA4772}" dt="2026-07-13T22:16:38.745" v="920" actId="1076"/>
          <ac:spMkLst>
            <pc:docMk/>
            <pc:sldMk cId="4273033042" sldId="269"/>
            <ac:spMk id="15" creationId="{BB306345-2C96-4452-F861-1852461A851B}"/>
          </ac:spMkLst>
        </pc:spChg>
        <pc:spChg chg="add mod">
          <ac:chgData name="Veit Höfler" userId="49877615d8715623" providerId="LiveId" clId="{2360B5A2-99E4-4A98-9137-F01AACEA4772}" dt="2026-07-13T22:16:38.745" v="920" actId="1076"/>
          <ac:spMkLst>
            <pc:docMk/>
            <pc:sldMk cId="4273033042" sldId="269"/>
            <ac:spMk id="16" creationId="{FE4C45EB-A0E5-21BE-E005-5F445CD1F3C9}"/>
          </ac:spMkLst>
        </pc:spChg>
        <pc:spChg chg="add mod">
          <ac:chgData name="Veit Höfler" userId="49877615d8715623" providerId="LiveId" clId="{2360B5A2-99E4-4A98-9137-F01AACEA4772}" dt="2026-07-13T22:16:38.745" v="920" actId="1076"/>
          <ac:spMkLst>
            <pc:docMk/>
            <pc:sldMk cId="4273033042" sldId="269"/>
            <ac:spMk id="18" creationId="{7D249148-17E6-6E4C-9169-7FBF99ADD19B}"/>
          </ac:spMkLst>
        </pc:spChg>
        <pc:spChg chg="add mod">
          <ac:chgData name="Veit Höfler" userId="49877615d8715623" providerId="LiveId" clId="{2360B5A2-99E4-4A98-9137-F01AACEA4772}" dt="2026-07-13T22:31:03.725" v="1055" actId="14100"/>
          <ac:spMkLst>
            <pc:docMk/>
            <pc:sldMk cId="4273033042" sldId="269"/>
            <ac:spMk id="19" creationId="{847746C4-B838-4B13-2458-1B3B6367C8A4}"/>
          </ac:spMkLst>
        </pc:spChg>
        <pc:spChg chg="add mod">
          <ac:chgData name="Veit Höfler" userId="49877615d8715623" providerId="LiveId" clId="{2360B5A2-99E4-4A98-9137-F01AACEA4772}" dt="2026-07-13T22:16:38.745" v="920" actId="1076"/>
          <ac:spMkLst>
            <pc:docMk/>
            <pc:sldMk cId="4273033042" sldId="269"/>
            <ac:spMk id="21" creationId="{7AA29A92-B8B2-809E-5FFC-A68F023E2D33}"/>
          </ac:spMkLst>
        </pc:spChg>
        <pc:spChg chg="del">
          <ac:chgData name="Veit Höfler" userId="49877615d8715623" providerId="LiveId" clId="{2360B5A2-99E4-4A98-9137-F01AACEA4772}" dt="2026-07-13T22:04:54.434" v="807" actId="478"/>
          <ac:spMkLst>
            <pc:docMk/>
            <pc:sldMk cId="4273033042" sldId="269"/>
            <ac:spMk id="24" creationId="{0AE97EC2-F0CF-7E25-75A5-9A29CD3D4A55}"/>
          </ac:spMkLst>
        </pc:spChg>
        <pc:spChg chg="mod">
          <ac:chgData name="Veit Höfler" userId="49877615d8715623" providerId="LiveId" clId="{2360B5A2-99E4-4A98-9137-F01AACEA4772}" dt="2026-07-13T22:30:06.006" v="1034" actId="255"/>
          <ac:spMkLst>
            <pc:docMk/>
            <pc:sldMk cId="4273033042" sldId="269"/>
            <ac:spMk id="26" creationId="{048F016D-8E80-FF4F-265F-4A4ED8F37D4F}"/>
          </ac:spMkLst>
        </pc:spChg>
        <pc:spChg chg="del">
          <ac:chgData name="Veit Höfler" userId="49877615d8715623" providerId="LiveId" clId="{2360B5A2-99E4-4A98-9137-F01AACEA4772}" dt="2026-07-13T22:04:46.975" v="804" actId="478"/>
          <ac:spMkLst>
            <pc:docMk/>
            <pc:sldMk cId="4273033042" sldId="269"/>
            <ac:spMk id="28" creationId="{7EBCEF51-E3B6-C836-46AD-AD4A41531579}"/>
          </ac:spMkLst>
        </pc:spChg>
        <pc:spChg chg="add mod">
          <ac:chgData name="Veit Höfler" userId="49877615d8715623" providerId="LiveId" clId="{2360B5A2-99E4-4A98-9137-F01AACEA4772}" dt="2026-07-13T22:16:57.511" v="923" actId="1076"/>
          <ac:spMkLst>
            <pc:docMk/>
            <pc:sldMk cId="4273033042" sldId="269"/>
            <ac:spMk id="31" creationId="{6BA56757-EE25-FEBC-6A65-1F5146459B02}"/>
          </ac:spMkLst>
        </pc:spChg>
        <pc:spChg chg="add mod">
          <ac:chgData name="Veit Höfler" userId="49877615d8715623" providerId="LiveId" clId="{2360B5A2-99E4-4A98-9137-F01AACEA4772}" dt="2026-07-13T22:16:57.511" v="923" actId="1076"/>
          <ac:spMkLst>
            <pc:docMk/>
            <pc:sldMk cId="4273033042" sldId="269"/>
            <ac:spMk id="32" creationId="{97119048-CC07-2805-E29A-67F20859D11C}"/>
          </ac:spMkLst>
        </pc:spChg>
        <pc:spChg chg="add mod">
          <ac:chgData name="Veit Höfler" userId="49877615d8715623" providerId="LiveId" clId="{2360B5A2-99E4-4A98-9137-F01AACEA4772}" dt="2026-07-13T22:16:44.072" v="922" actId="1076"/>
          <ac:spMkLst>
            <pc:docMk/>
            <pc:sldMk cId="4273033042" sldId="269"/>
            <ac:spMk id="34" creationId="{F46665E1-676F-1823-CA46-B3CF969A2359}"/>
          </ac:spMkLst>
        </pc:spChg>
        <pc:spChg chg="add mod">
          <ac:chgData name="Veit Höfler" userId="49877615d8715623" providerId="LiveId" clId="{2360B5A2-99E4-4A98-9137-F01AACEA4772}" dt="2026-07-13T22:36:06" v="1069" actId="20577"/>
          <ac:spMkLst>
            <pc:docMk/>
            <pc:sldMk cId="4273033042" sldId="269"/>
            <ac:spMk id="35" creationId="{B7994086-BC3E-DC67-E7C6-113CEC02565E}"/>
          </ac:spMkLst>
        </pc:spChg>
        <pc:spChg chg="add mod">
          <ac:chgData name="Veit Höfler" userId="49877615d8715623" providerId="LiveId" clId="{2360B5A2-99E4-4A98-9137-F01AACEA4772}" dt="2026-07-13T22:17:54.846" v="935" actId="1076"/>
          <ac:spMkLst>
            <pc:docMk/>
            <pc:sldMk cId="4273033042" sldId="269"/>
            <ac:spMk id="38" creationId="{74096750-2E59-AA93-9D53-CE524218B7F8}"/>
          </ac:spMkLst>
        </pc:spChg>
        <pc:spChg chg="add mod">
          <ac:chgData name="Veit Höfler" userId="49877615d8715623" providerId="LiveId" clId="{2360B5A2-99E4-4A98-9137-F01AACEA4772}" dt="2026-07-13T22:16:44.072" v="922" actId="1076"/>
          <ac:spMkLst>
            <pc:docMk/>
            <pc:sldMk cId="4273033042" sldId="269"/>
            <ac:spMk id="39" creationId="{BB8F2C24-4321-0F6B-A006-F2C1381F9DDC}"/>
          </ac:spMkLst>
        </pc:spChg>
        <pc:spChg chg="add mod">
          <ac:chgData name="Veit Höfler" userId="49877615d8715623" providerId="LiveId" clId="{2360B5A2-99E4-4A98-9137-F01AACEA4772}" dt="2026-07-13T22:18:38.738" v="942" actId="1076"/>
          <ac:spMkLst>
            <pc:docMk/>
            <pc:sldMk cId="4273033042" sldId="269"/>
            <ac:spMk id="41" creationId="{1696817C-BF08-B64C-D40F-254900127E45}"/>
          </ac:spMkLst>
        </pc:spChg>
        <pc:spChg chg="add mod">
          <ac:chgData name="Veit Höfler" userId="49877615d8715623" providerId="LiveId" clId="{2360B5A2-99E4-4A98-9137-F01AACEA4772}" dt="2026-07-13T22:19:47.292" v="964" actId="404"/>
          <ac:spMkLst>
            <pc:docMk/>
            <pc:sldMk cId="4273033042" sldId="269"/>
            <ac:spMk id="43" creationId="{C6257144-DD0C-5588-FD1D-FBDA9A5BAA9D}"/>
          </ac:spMkLst>
        </pc:spChg>
        <pc:spChg chg="del mod">
          <ac:chgData name="Veit Höfler" userId="49877615d8715623" providerId="LiveId" clId="{2360B5A2-99E4-4A98-9137-F01AACEA4772}" dt="2026-07-13T22:30:55.574" v="1054" actId="478"/>
          <ac:spMkLst>
            <pc:docMk/>
            <pc:sldMk cId="4273033042" sldId="269"/>
            <ac:spMk id="48" creationId="{D97D3650-DAFA-587F-3519-ED30D8DA1C6F}"/>
          </ac:spMkLst>
        </pc:spChg>
        <pc:spChg chg="del mod">
          <ac:chgData name="Veit Höfler" userId="49877615d8715623" providerId="LiveId" clId="{2360B5A2-99E4-4A98-9137-F01AACEA4772}" dt="2026-07-13T22:30:55.574" v="1054" actId="478"/>
          <ac:spMkLst>
            <pc:docMk/>
            <pc:sldMk cId="4273033042" sldId="269"/>
            <ac:spMk id="52" creationId="{395E2F69-C2B9-8593-A62C-9432C01534F6}"/>
          </ac:spMkLst>
        </pc:spChg>
        <pc:spChg chg="mod">
          <ac:chgData name="Veit Höfler" userId="49877615d8715623" providerId="LiveId" clId="{2360B5A2-99E4-4A98-9137-F01AACEA4772}" dt="2026-07-13T22:07:44.406" v="874" actId="14100"/>
          <ac:spMkLst>
            <pc:docMk/>
            <pc:sldMk cId="4273033042" sldId="269"/>
            <ac:spMk id="55" creationId="{B7E166C5-2F5E-C88F-8645-3A83D2AC02D8}"/>
          </ac:spMkLst>
        </pc:spChg>
        <pc:spChg chg="mod">
          <ac:chgData name="Veit Höfler" userId="49877615d8715623" providerId="LiveId" clId="{2360B5A2-99E4-4A98-9137-F01AACEA4772}" dt="2026-07-13T22:16:17.356" v="918" actId="14100"/>
          <ac:spMkLst>
            <pc:docMk/>
            <pc:sldMk cId="4273033042" sldId="269"/>
            <ac:spMk id="58" creationId="{2E9D10AA-721A-2ADC-8551-1E08B315B7B5}"/>
          </ac:spMkLst>
        </pc:spChg>
        <pc:spChg chg="add mod">
          <ac:chgData name="Veit Höfler" userId="49877615d8715623" providerId="LiveId" clId="{2360B5A2-99E4-4A98-9137-F01AACEA4772}" dt="2026-07-13T22:19:52.451" v="965" actId="1076"/>
          <ac:spMkLst>
            <pc:docMk/>
            <pc:sldMk cId="4273033042" sldId="269"/>
            <ac:spMk id="61" creationId="{8B82F845-F3D1-9E8C-D544-E7E086076266}"/>
          </ac:spMkLst>
        </pc:spChg>
        <pc:spChg chg="del">
          <ac:chgData name="Veit Höfler" userId="49877615d8715623" providerId="LiveId" clId="{2360B5A2-99E4-4A98-9137-F01AACEA4772}" dt="2026-07-13T22:04:21.594" v="791" actId="478"/>
          <ac:spMkLst>
            <pc:docMk/>
            <pc:sldMk cId="4273033042" sldId="269"/>
            <ac:spMk id="68" creationId="{54203D77-C943-43AA-2AA6-F5626ED16D35}"/>
          </ac:spMkLst>
        </pc:spChg>
        <pc:spChg chg="add mod">
          <ac:chgData name="Veit Höfler" userId="49877615d8715623" providerId="LiveId" clId="{2360B5A2-99E4-4A98-9137-F01AACEA4772}" dt="2026-07-13T22:20:28.704" v="967" actId="1076"/>
          <ac:spMkLst>
            <pc:docMk/>
            <pc:sldMk cId="4273033042" sldId="269"/>
            <ac:spMk id="69" creationId="{22418371-F5C9-B49D-9000-D790734837AA}"/>
          </ac:spMkLst>
        </pc:spChg>
        <pc:spChg chg="add mod">
          <ac:chgData name="Veit Höfler" userId="49877615d8715623" providerId="LiveId" clId="{2360B5A2-99E4-4A98-9137-F01AACEA4772}" dt="2026-07-13T22:20:53.887" v="983" actId="14100"/>
          <ac:spMkLst>
            <pc:docMk/>
            <pc:sldMk cId="4273033042" sldId="269"/>
            <ac:spMk id="70" creationId="{6B016F37-C0FC-BF32-E682-074A64CC9DDD}"/>
          </ac:spMkLst>
        </pc:spChg>
        <pc:spChg chg="del">
          <ac:chgData name="Veit Höfler" userId="49877615d8715623" providerId="LiveId" clId="{2360B5A2-99E4-4A98-9137-F01AACEA4772}" dt="2026-07-13T22:04:21.594" v="791" actId="478"/>
          <ac:spMkLst>
            <pc:docMk/>
            <pc:sldMk cId="4273033042" sldId="269"/>
            <ac:spMk id="71" creationId="{2AF777BD-364C-6F02-635F-B50A07E174CE}"/>
          </ac:spMkLst>
        </pc:spChg>
        <pc:spChg chg="add mod">
          <ac:chgData name="Veit Höfler" userId="49877615d8715623" providerId="LiveId" clId="{2360B5A2-99E4-4A98-9137-F01AACEA4772}" dt="2026-07-13T22:22:05.562" v="998" actId="14100"/>
          <ac:spMkLst>
            <pc:docMk/>
            <pc:sldMk cId="4273033042" sldId="269"/>
            <ac:spMk id="73" creationId="{541057E0-1DF3-086A-D2F9-7139F3C450CA}"/>
          </ac:spMkLst>
        </pc:spChg>
        <pc:spChg chg="add mod">
          <ac:chgData name="Veit Höfler" userId="49877615d8715623" providerId="LiveId" clId="{2360B5A2-99E4-4A98-9137-F01AACEA4772}" dt="2026-07-13T22:31:10.064" v="1058" actId="14100"/>
          <ac:spMkLst>
            <pc:docMk/>
            <pc:sldMk cId="4273033042" sldId="269"/>
            <ac:spMk id="75" creationId="{BC4062F0-B226-4E8D-7306-CAC315E239B3}"/>
          </ac:spMkLst>
        </pc:spChg>
        <pc:spChg chg="del">
          <ac:chgData name="Veit Höfler" userId="49877615d8715623" providerId="LiveId" clId="{2360B5A2-99E4-4A98-9137-F01AACEA4772}" dt="2026-07-13T22:04:21.594" v="791" actId="478"/>
          <ac:spMkLst>
            <pc:docMk/>
            <pc:sldMk cId="4273033042" sldId="269"/>
            <ac:spMk id="77" creationId="{015A312C-03D4-9D51-8D4A-B0736BC78170}"/>
          </ac:spMkLst>
        </pc:spChg>
        <pc:spChg chg="add mod">
          <ac:chgData name="Veit Höfler" userId="49877615d8715623" providerId="LiveId" clId="{2360B5A2-99E4-4A98-9137-F01AACEA4772}" dt="2026-07-13T22:21:40.832" v="988" actId="1076"/>
          <ac:spMkLst>
            <pc:docMk/>
            <pc:sldMk cId="4273033042" sldId="269"/>
            <ac:spMk id="78" creationId="{A94A5819-1CB4-80ED-BBE4-CF89392DE039}"/>
          </ac:spMkLst>
        </pc:spChg>
        <pc:spChg chg="del">
          <ac:chgData name="Veit Höfler" userId="49877615d8715623" providerId="LiveId" clId="{2360B5A2-99E4-4A98-9137-F01AACEA4772}" dt="2026-07-13T22:04:21.594" v="791" actId="478"/>
          <ac:spMkLst>
            <pc:docMk/>
            <pc:sldMk cId="4273033042" sldId="269"/>
            <ac:spMk id="79" creationId="{CEEBA620-E422-335D-2F4E-56FC2A94B339}"/>
          </ac:spMkLst>
        </pc:spChg>
        <pc:spChg chg="add mod">
          <ac:chgData name="Veit Höfler" userId="49877615d8715623" providerId="LiveId" clId="{2360B5A2-99E4-4A98-9137-F01AACEA4772}" dt="2026-07-13T22:22:38.009" v="1002" actId="1076"/>
          <ac:spMkLst>
            <pc:docMk/>
            <pc:sldMk cId="4273033042" sldId="269"/>
            <ac:spMk id="80" creationId="{76F09F66-D907-A37E-516B-F9F425A1A399}"/>
          </ac:spMkLst>
        </pc:spChg>
        <pc:spChg chg="del">
          <ac:chgData name="Veit Höfler" userId="49877615d8715623" providerId="LiveId" clId="{2360B5A2-99E4-4A98-9137-F01AACEA4772}" dt="2026-07-13T22:04:21.594" v="791" actId="478"/>
          <ac:spMkLst>
            <pc:docMk/>
            <pc:sldMk cId="4273033042" sldId="269"/>
            <ac:spMk id="81" creationId="{1B77965F-E1C5-7BF2-86ED-9927CA7CB0A6}"/>
          </ac:spMkLst>
        </pc:spChg>
        <pc:spChg chg="del">
          <ac:chgData name="Veit Höfler" userId="49877615d8715623" providerId="LiveId" clId="{2360B5A2-99E4-4A98-9137-F01AACEA4772}" dt="2026-07-13T22:04:21.594" v="791" actId="478"/>
          <ac:spMkLst>
            <pc:docMk/>
            <pc:sldMk cId="4273033042" sldId="269"/>
            <ac:spMk id="83" creationId="{87CDD986-D2F4-41AF-DA8B-EC6473E9D8F7}"/>
          </ac:spMkLst>
        </pc:spChg>
        <pc:spChg chg="add del mod">
          <ac:chgData name="Veit Höfler" userId="49877615d8715623" providerId="LiveId" clId="{2360B5A2-99E4-4A98-9137-F01AACEA4772}" dt="2026-07-13T22:22:50.005" v="1003" actId="478"/>
          <ac:spMkLst>
            <pc:docMk/>
            <pc:sldMk cId="4273033042" sldId="269"/>
            <ac:spMk id="84" creationId="{CA9DA5D2-BA7F-FE8D-47FD-AA460E3A70F7}"/>
          </ac:spMkLst>
        </pc:spChg>
        <pc:spChg chg="del">
          <ac:chgData name="Veit Höfler" userId="49877615d8715623" providerId="LiveId" clId="{2360B5A2-99E4-4A98-9137-F01AACEA4772}" dt="2026-07-13T22:04:21.594" v="791" actId="478"/>
          <ac:spMkLst>
            <pc:docMk/>
            <pc:sldMk cId="4273033042" sldId="269"/>
            <ac:spMk id="85" creationId="{F7A6EA96-1E47-947E-5A5F-24A5FE97912F}"/>
          </ac:spMkLst>
        </pc:spChg>
        <pc:spChg chg="add mod">
          <ac:chgData name="Veit Höfler" userId="49877615d8715623" providerId="LiveId" clId="{2360B5A2-99E4-4A98-9137-F01AACEA4772}" dt="2026-07-13T22:24:11.083" v="1014" actId="14100"/>
          <ac:spMkLst>
            <pc:docMk/>
            <pc:sldMk cId="4273033042" sldId="269"/>
            <ac:spMk id="107" creationId="{3C9C25F2-8656-29CD-12A7-13862B5211E6}"/>
          </ac:spMkLst>
        </pc:spChg>
        <pc:spChg chg="del">
          <ac:chgData name="Veit Höfler" userId="49877615d8715623" providerId="LiveId" clId="{2360B5A2-99E4-4A98-9137-F01AACEA4772}" dt="2026-07-13T22:04:21.594" v="791" actId="478"/>
          <ac:spMkLst>
            <pc:docMk/>
            <pc:sldMk cId="4273033042" sldId="269"/>
            <ac:spMk id="119" creationId="{DCF99F30-0EAA-F9AD-EB81-C93DD7A01772}"/>
          </ac:spMkLst>
        </pc:spChg>
        <pc:spChg chg="del">
          <ac:chgData name="Veit Höfler" userId="49877615d8715623" providerId="LiveId" clId="{2360B5A2-99E4-4A98-9137-F01AACEA4772}" dt="2026-07-13T22:04:21.594" v="791" actId="478"/>
          <ac:spMkLst>
            <pc:docMk/>
            <pc:sldMk cId="4273033042" sldId="269"/>
            <ac:spMk id="126" creationId="{7454EA63-8D83-4752-CF48-353C32DDD660}"/>
          </ac:spMkLst>
        </pc:spChg>
        <pc:cxnChg chg="add mod">
          <ac:chgData name="Veit Höfler" userId="49877615d8715623" providerId="LiveId" clId="{2360B5A2-99E4-4A98-9137-F01AACEA4772}" dt="2026-07-13T22:05:58.142" v="821" actId="1076"/>
          <ac:cxnSpMkLst>
            <pc:docMk/>
            <pc:sldMk cId="4273033042" sldId="269"/>
            <ac:cxnSpMk id="7" creationId="{27815C50-B8FC-433D-A447-CCE8A81BD14D}"/>
          </ac:cxnSpMkLst>
        </pc:cxnChg>
        <pc:cxnChg chg="add mod">
          <ac:chgData name="Veit Höfler" userId="49877615d8715623" providerId="LiveId" clId="{2360B5A2-99E4-4A98-9137-F01AACEA4772}" dt="2026-07-13T22:16:38.745" v="920" actId="1076"/>
          <ac:cxnSpMkLst>
            <pc:docMk/>
            <pc:sldMk cId="4273033042" sldId="269"/>
            <ac:cxnSpMk id="13" creationId="{60061352-AF99-3C06-439F-969CD471C755}"/>
          </ac:cxnSpMkLst>
        </pc:cxnChg>
        <pc:cxnChg chg="add mod">
          <ac:chgData name="Veit Höfler" userId="49877615d8715623" providerId="LiveId" clId="{2360B5A2-99E4-4A98-9137-F01AACEA4772}" dt="2026-07-13T22:16:38.745" v="920" actId="1076"/>
          <ac:cxnSpMkLst>
            <pc:docMk/>
            <pc:sldMk cId="4273033042" sldId="269"/>
            <ac:cxnSpMk id="17" creationId="{E52C433A-BF74-C44C-0351-4B8821902A8A}"/>
          </ac:cxnSpMkLst>
        </pc:cxnChg>
        <pc:cxnChg chg="add mod">
          <ac:chgData name="Veit Höfler" userId="49877615d8715623" providerId="LiveId" clId="{2360B5A2-99E4-4A98-9137-F01AACEA4772}" dt="2026-07-13T22:16:38.745" v="920" actId="1076"/>
          <ac:cxnSpMkLst>
            <pc:docMk/>
            <pc:sldMk cId="4273033042" sldId="269"/>
            <ac:cxnSpMk id="20" creationId="{DA6964EE-36AB-86F1-0B78-057F4E402007}"/>
          </ac:cxnSpMkLst>
        </pc:cxnChg>
        <pc:cxnChg chg="add mod">
          <ac:chgData name="Veit Höfler" userId="49877615d8715623" providerId="LiveId" clId="{2360B5A2-99E4-4A98-9137-F01AACEA4772}" dt="2026-07-13T22:16:44.072" v="922" actId="1076"/>
          <ac:cxnSpMkLst>
            <pc:docMk/>
            <pc:sldMk cId="4273033042" sldId="269"/>
            <ac:cxnSpMk id="33" creationId="{49385581-7B03-148B-A43A-BB1A681F01D3}"/>
          </ac:cxnSpMkLst>
        </pc:cxnChg>
        <pc:cxnChg chg="mod">
          <ac:chgData name="Veit Höfler" userId="49877615d8715623" providerId="LiveId" clId="{2360B5A2-99E4-4A98-9137-F01AACEA4772}" dt="2026-07-13T22:29:41.657" v="1015" actId="1076"/>
          <ac:cxnSpMkLst>
            <pc:docMk/>
            <pc:sldMk cId="4273033042" sldId="269"/>
            <ac:cxnSpMk id="36" creationId="{A55B06DD-1701-00BF-AA57-7DA55D495AF4}"/>
          </ac:cxnSpMkLst>
        </pc:cxnChg>
        <pc:cxnChg chg="add mod">
          <ac:chgData name="Veit Höfler" userId="49877615d8715623" providerId="LiveId" clId="{2360B5A2-99E4-4A98-9137-F01AACEA4772}" dt="2026-07-13T22:18:38.738" v="942" actId="1076"/>
          <ac:cxnSpMkLst>
            <pc:docMk/>
            <pc:sldMk cId="4273033042" sldId="269"/>
            <ac:cxnSpMk id="37" creationId="{A3FA2438-F80C-D0BF-1B96-B5FD23F7159B}"/>
          </ac:cxnSpMkLst>
        </pc:cxnChg>
        <pc:cxnChg chg="add mod">
          <ac:chgData name="Veit Höfler" userId="49877615d8715623" providerId="LiveId" clId="{2360B5A2-99E4-4A98-9137-F01AACEA4772}" dt="2026-07-13T22:18:38.738" v="942" actId="1076"/>
          <ac:cxnSpMkLst>
            <pc:docMk/>
            <pc:sldMk cId="4273033042" sldId="269"/>
            <ac:cxnSpMk id="40" creationId="{7333EAA4-315E-BA62-207D-F60A988501EF}"/>
          </ac:cxnSpMkLst>
        </pc:cxnChg>
        <pc:cxnChg chg="add mod">
          <ac:chgData name="Veit Höfler" userId="49877615d8715623" providerId="LiveId" clId="{2360B5A2-99E4-4A98-9137-F01AACEA4772}" dt="2026-07-13T22:18:24.863" v="940" actId="1076"/>
          <ac:cxnSpMkLst>
            <pc:docMk/>
            <pc:sldMk cId="4273033042" sldId="269"/>
            <ac:cxnSpMk id="44" creationId="{172F9B35-A740-B8AE-D8AB-C37AB50B4F1A}"/>
          </ac:cxnSpMkLst>
        </pc:cxnChg>
        <pc:cxnChg chg="mod">
          <ac:chgData name="Veit Höfler" userId="49877615d8715623" providerId="LiveId" clId="{2360B5A2-99E4-4A98-9137-F01AACEA4772}" dt="2026-07-13T22:07:44.406" v="874" actId="14100"/>
          <ac:cxnSpMkLst>
            <pc:docMk/>
            <pc:sldMk cId="4273033042" sldId="269"/>
            <ac:cxnSpMk id="45" creationId="{04058F14-CC11-F2A5-B9E8-47E9438761B2}"/>
          </ac:cxnSpMkLst>
        </pc:cxnChg>
        <pc:cxnChg chg="add mod">
          <ac:chgData name="Veit Höfler" userId="49877615d8715623" providerId="LiveId" clId="{2360B5A2-99E4-4A98-9137-F01AACEA4772}" dt="2026-07-13T22:19:52.451" v="965" actId="1076"/>
          <ac:cxnSpMkLst>
            <pc:docMk/>
            <pc:sldMk cId="4273033042" sldId="269"/>
            <ac:cxnSpMk id="62" creationId="{465CDB90-44A5-B5B0-9B6D-CE4880F11B09}"/>
          </ac:cxnSpMkLst>
        </pc:cxnChg>
        <pc:cxnChg chg="add mod">
          <ac:chgData name="Veit Höfler" userId="49877615d8715623" providerId="LiveId" clId="{2360B5A2-99E4-4A98-9137-F01AACEA4772}" dt="2026-07-13T22:20:53.887" v="983" actId="14100"/>
          <ac:cxnSpMkLst>
            <pc:docMk/>
            <pc:sldMk cId="4273033042" sldId="269"/>
            <ac:cxnSpMk id="67" creationId="{52F4C717-A300-51CE-1DBF-7079AAECDCD3}"/>
          </ac:cxnSpMkLst>
        </pc:cxnChg>
        <pc:cxnChg chg="add mod">
          <ac:chgData name="Veit Höfler" userId="49877615d8715623" providerId="LiveId" clId="{2360B5A2-99E4-4A98-9137-F01AACEA4772}" dt="2026-07-13T22:22:05.562" v="998" actId="14100"/>
          <ac:cxnSpMkLst>
            <pc:docMk/>
            <pc:sldMk cId="4273033042" sldId="269"/>
            <ac:cxnSpMk id="72" creationId="{556D106A-1E11-A801-E566-5EBE709F9CC9}"/>
          </ac:cxnSpMkLst>
        </pc:cxnChg>
        <pc:cxnChg chg="add mod">
          <ac:chgData name="Veit Höfler" userId="49877615d8715623" providerId="LiveId" clId="{2360B5A2-99E4-4A98-9137-F01AACEA4772}" dt="2026-07-13T22:21:40.832" v="988" actId="1076"/>
          <ac:cxnSpMkLst>
            <pc:docMk/>
            <pc:sldMk cId="4273033042" sldId="269"/>
            <ac:cxnSpMk id="76" creationId="{C2FD5A70-A16B-77DD-65C0-B116D015EC23}"/>
          </ac:cxnSpMkLst>
        </pc:cxnChg>
        <pc:cxnChg chg="mod">
          <ac:chgData name="Veit Höfler" userId="49877615d8715623" providerId="LiveId" clId="{2360B5A2-99E4-4A98-9137-F01AACEA4772}" dt="2026-07-13T22:22:38.009" v="1002" actId="1076"/>
          <ac:cxnSpMkLst>
            <pc:docMk/>
            <pc:sldMk cId="4273033042" sldId="269"/>
            <ac:cxnSpMk id="82" creationId="{AC54C577-50D2-5D54-F35B-8D22FC69AE78}"/>
          </ac:cxnSpMkLst>
        </pc:cxnChg>
        <pc:cxnChg chg="del mod">
          <ac:chgData name="Veit Höfler" userId="49877615d8715623" providerId="LiveId" clId="{2360B5A2-99E4-4A98-9137-F01AACEA4772}" dt="2026-07-13T22:23:20.208" v="1004" actId="478"/>
          <ac:cxnSpMkLst>
            <pc:docMk/>
            <pc:sldMk cId="4273033042" sldId="269"/>
            <ac:cxnSpMk id="86" creationId="{4507CF51-27D8-6D33-D8BD-888CD5385276}"/>
          </ac:cxnSpMkLst>
        </pc:cxnChg>
      </pc:sldChg>
      <pc:sldChg chg="addSp delSp modSp add mod setBg">
        <pc:chgData name="Veit Höfler" userId="49877615d8715623" providerId="LiveId" clId="{2360B5A2-99E4-4A98-9137-F01AACEA4772}" dt="2026-07-14T16:51:00.798" v="2121" actId="20577"/>
        <pc:sldMkLst>
          <pc:docMk/>
          <pc:sldMk cId="2665828970" sldId="270"/>
        </pc:sldMkLst>
        <pc:spChg chg="add mod">
          <ac:chgData name="Veit Höfler" userId="49877615d8715623" providerId="LiveId" clId="{2360B5A2-99E4-4A98-9137-F01AACEA4772}" dt="2026-07-14T16:50:49.265" v="2120" actId="1076"/>
          <ac:spMkLst>
            <pc:docMk/>
            <pc:sldMk cId="2665828970" sldId="270"/>
            <ac:spMk id="4" creationId="{18A5E5A8-DD79-2DB0-5C07-DBC42DE7DCB2}"/>
          </ac:spMkLst>
        </pc:spChg>
        <pc:spChg chg="del">
          <ac:chgData name="Veit Höfler" userId="49877615d8715623" providerId="LiveId" clId="{2360B5A2-99E4-4A98-9137-F01AACEA4772}" dt="2026-07-14T16:49:08.769" v="2105" actId="478"/>
          <ac:spMkLst>
            <pc:docMk/>
            <pc:sldMk cId="2665828970" sldId="270"/>
            <ac:spMk id="10" creationId="{29A63DF3-5438-BF8E-E9B3-36D89D81D5F8}"/>
          </ac:spMkLst>
        </pc:spChg>
        <pc:spChg chg="del">
          <ac:chgData name="Veit Höfler" userId="49877615d8715623" providerId="LiveId" clId="{2360B5A2-99E4-4A98-9137-F01AACEA4772}" dt="2026-07-14T16:49:08.769" v="2105" actId="478"/>
          <ac:spMkLst>
            <pc:docMk/>
            <pc:sldMk cId="2665828970" sldId="270"/>
            <ac:spMk id="15" creationId="{5DC2D2CC-B768-277B-8018-0696867FB023}"/>
          </ac:spMkLst>
        </pc:spChg>
        <pc:spChg chg="del mod">
          <ac:chgData name="Veit Höfler" userId="49877615d8715623" providerId="LiveId" clId="{2360B5A2-99E4-4A98-9137-F01AACEA4772}" dt="2026-07-14T16:49:08.769" v="2105" actId="478"/>
          <ac:spMkLst>
            <pc:docMk/>
            <pc:sldMk cId="2665828970" sldId="270"/>
            <ac:spMk id="16" creationId="{7AEC99D0-B841-14DE-FF1E-0019B4EA9D46}"/>
          </ac:spMkLst>
        </pc:spChg>
        <pc:spChg chg="del mod">
          <ac:chgData name="Veit Höfler" userId="49877615d8715623" providerId="LiveId" clId="{2360B5A2-99E4-4A98-9137-F01AACEA4772}" dt="2026-07-14T16:49:08.769" v="2105" actId="478"/>
          <ac:spMkLst>
            <pc:docMk/>
            <pc:sldMk cId="2665828970" sldId="270"/>
            <ac:spMk id="18" creationId="{FA1597EF-FED0-52F3-1780-8582BBFB6A19}"/>
          </ac:spMkLst>
        </pc:spChg>
        <pc:spChg chg="del mod">
          <ac:chgData name="Veit Höfler" userId="49877615d8715623" providerId="LiveId" clId="{2360B5A2-99E4-4A98-9137-F01AACEA4772}" dt="2026-07-14T16:49:08.769" v="2105" actId="478"/>
          <ac:spMkLst>
            <pc:docMk/>
            <pc:sldMk cId="2665828970" sldId="270"/>
            <ac:spMk id="19" creationId="{D7C43AF5-AB39-65DB-A224-3ED678A464F6}"/>
          </ac:spMkLst>
        </pc:spChg>
        <pc:spChg chg="del mod">
          <ac:chgData name="Veit Höfler" userId="49877615d8715623" providerId="LiveId" clId="{2360B5A2-99E4-4A98-9137-F01AACEA4772}" dt="2026-07-14T16:49:08.769" v="2105" actId="478"/>
          <ac:spMkLst>
            <pc:docMk/>
            <pc:sldMk cId="2665828970" sldId="270"/>
            <ac:spMk id="21" creationId="{0E079C42-C3CC-933A-561D-E3A52B9D4D67}"/>
          </ac:spMkLst>
        </pc:spChg>
        <pc:spChg chg="del">
          <ac:chgData name="Veit Höfler" userId="49877615d8715623" providerId="LiveId" clId="{2360B5A2-99E4-4A98-9137-F01AACEA4772}" dt="2026-07-14T16:49:08.769" v="2105" actId="478"/>
          <ac:spMkLst>
            <pc:docMk/>
            <pc:sldMk cId="2665828970" sldId="270"/>
            <ac:spMk id="26" creationId="{CC3F5DFA-CC4B-9998-FA72-459003B717EF}"/>
          </ac:spMkLst>
        </pc:spChg>
        <pc:spChg chg="del">
          <ac:chgData name="Veit Höfler" userId="49877615d8715623" providerId="LiveId" clId="{2360B5A2-99E4-4A98-9137-F01AACEA4772}" dt="2026-07-13T22:36:20.176" v="1072" actId="478"/>
          <ac:spMkLst>
            <pc:docMk/>
            <pc:sldMk cId="2665828970" sldId="270"/>
            <ac:spMk id="31" creationId="{83EA46C3-518E-A5DE-ED98-CFB464EB317E}"/>
          </ac:spMkLst>
        </pc:spChg>
        <pc:spChg chg="del">
          <ac:chgData name="Veit Höfler" userId="49877615d8715623" providerId="LiveId" clId="{2360B5A2-99E4-4A98-9137-F01AACEA4772}" dt="2026-07-13T22:36:22.444" v="1073" actId="478"/>
          <ac:spMkLst>
            <pc:docMk/>
            <pc:sldMk cId="2665828970" sldId="270"/>
            <ac:spMk id="32" creationId="{84EE4934-CA5D-9E19-05A8-68C5E9F7BE31}"/>
          </ac:spMkLst>
        </pc:spChg>
        <pc:spChg chg="mod">
          <ac:chgData name="Veit Höfler" userId="49877615d8715623" providerId="LiveId" clId="{2360B5A2-99E4-4A98-9137-F01AACEA4772}" dt="2026-07-14T16:49:25.491" v="2106" actId="164"/>
          <ac:spMkLst>
            <pc:docMk/>
            <pc:sldMk cId="2665828970" sldId="270"/>
            <ac:spMk id="34" creationId="{63F01367-6A56-F9B6-FA66-3D8B27AF5BCA}"/>
          </ac:spMkLst>
        </pc:spChg>
        <pc:spChg chg="mod">
          <ac:chgData name="Veit Höfler" userId="49877615d8715623" providerId="LiveId" clId="{2360B5A2-99E4-4A98-9137-F01AACEA4772}" dt="2026-07-14T16:49:25.491" v="2106" actId="164"/>
          <ac:spMkLst>
            <pc:docMk/>
            <pc:sldMk cId="2665828970" sldId="270"/>
            <ac:spMk id="35" creationId="{E2C5571A-FD6C-8D71-6F90-582254524CC4}"/>
          </ac:spMkLst>
        </pc:spChg>
        <pc:spChg chg="mod">
          <ac:chgData name="Veit Höfler" userId="49877615d8715623" providerId="LiveId" clId="{2360B5A2-99E4-4A98-9137-F01AACEA4772}" dt="2026-07-14T16:49:25.491" v="2106" actId="164"/>
          <ac:spMkLst>
            <pc:docMk/>
            <pc:sldMk cId="2665828970" sldId="270"/>
            <ac:spMk id="38" creationId="{62967D9D-1F61-BBF2-2088-95C6C8107DBD}"/>
          </ac:spMkLst>
        </pc:spChg>
        <pc:spChg chg="mod">
          <ac:chgData name="Veit Höfler" userId="49877615d8715623" providerId="LiveId" clId="{2360B5A2-99E4-4A98-9137-F01AACEA4772}" dt="2026-07-14T16:49:25.491" v="2106" actId="164"/>
          <ac:spMkLst>
            <pc:docMk/>
            <pc:sldMk cId="2665828970" sldId="270"/>
            <ac:spMk id="39" creationId="{36CD9B97-C19D-6951-0EC5-24DB73139843}"/>
          </ac:spMkLst>
        </pc:spChg>
        <pc:spChg chg="mod">
          <ac:chgData name="Veit Höfler" userId="49877615d8715623" providerId="LiveId" clId="{2360B5A2-99E4-4A98-9137-F01AACEA4772}" dt="2026-07-14T16:49:25.491" v="2106" actId="164"/>
          <ac:spMkLst>
            <pc:docMk/>
            <pc:sldMk cId="2665828970" sldId="270"/>
            <ac:spMk id="41" creationId="{118FF091-C6E9-D26A-5C26-9F719AC06A08}"/>
          </ac:spMkLst>
        </pc:spChg>
        <pc:spChg chg="mod">
          <ac:chgData name="Veit Höfler" userId="49877615d8715623" providerId="LiveId" clId="{2360B5A2-99E4-4A98-9137-F01AACEA4772}" dt="2026-07-14T16:51:00.798" v="2121" actId="20577"/>
          <ac:spMkLst>
            <pc:docMk/>
            <pc:sldMk cId="2665828970" sldId="270"/>
            <ac:spMk id="43" creationId="{F7C32CA9-1F7B-4435-0C17-3BBCE7173322}"/>
          </ac:spMkLst>
        </pc:spChg>
        <pc:spChg chg="add mod">
          <ac:chgData name="Veit Höfler" userId="49877615d8715623" providerId="LiveId" clId="{2360B5A2-99E4-4A98-9137-F01AACEA4772}" dt="2026-07-14T16:49:25.491" v="2106" actId="164"/>
          <ac:spMkLst>
            <pc:docMk/>
            <pc:sldMk cId="2665828970" sldId="270"/>
            <ac:spMk id="48" creationId="{7A1986F5-5F62-D2BD-4D03-3C5A388A272F}"/>
          </ac:spMkLst>
        </pc:spChg>
        <pc:spChg chg="add mod">
          <ac:chgData name="Veit Höfler" userId="49877615d8715623" providerId="LiveId" clId="{2360B5A2-99E4-4A98-9137-F01AACEA4772}" dt="2026-07-14T16:49:25.491" v="2106" actId="164"/>
          <ac:spMkLst>
            <pc:docMk/>
            <pc:sldMk cId="2665828970" sldId="270"/>
            <ac:spMk id="50" creationId="{84E24864-C293-8D6B-7028-CEB88AD03904}"/>
          </ac:spMkLst>
        </pc:spChg>
        <pc:spChg chg="add mod">
          <ac:chgData name="Veit Höfler" userId="49877615d8715623" providerId="LiveId" clId="{2360B5A2-99E4-4A98-9137-F01AACEA4772}" dt="2026-07-14T16:49:25.491" v="2106" actId="164"/>
          <ac:spMkLst>
            <pc:docMk/>
            <pc:sldMk cId="2665828970" sldId="270"/>
            <ac:spMk id="52" creationId="{E62466CA-BCFD-7E41-0CA2-B2F8C2CA45F6}"/>
          </ac:spMkLst>
        </pc:spChg>
        <pc:spChg chg="del">
          <ac:chgData name="Veit Höfler" userId="49877615d8715623" providerId="LiveId" clId="{2360B5A2-99E4-4A98-9137-F01AACEA4772}" dt="2026-07-14T16:49:08.769" v="2105" actId="478"/>
          <ac:spMkLst>
            <pc:docMk/>
            <pc:sldMk cId="2665828970" sldId="270"/>
            <ac:spMk id="55" creationId="{D964F2FB-E9EF-EB0D-43D2-5434A6EC7332}"/>
          </ac:spMkLst>
        </pc:spChg>
        <pc:spChg chg="del">
          <ac:chgData name="Veit Höfler" userId="49877615d8715623" providerId="LiveId" clId="{2360B5A2-99E4-4A98-9137-F01AACEA4772}" dt="2026-07-14T16:49:08.769" v="2105" actId="478"/>
          <ac:spMkLst>
            <pc:docMk/>
            <pc:sldMk cId="2665828970" sldId="270"/>
            <ac:spMk id="58" creationId="{F3214E67-0704-8874-4507-4F095AD7DB4B}"/>
          </ac:spMkLst>
        </pc:spChg>
        <pc:spChg chg="mod">
          <ac:chgData name="Veit Höfler" userId="49877615d8715623" providerId="LiveId" clId="{2360B5A2-99E4-4A98-9137-F01AACEA4772}" dt="2026-07-14T16:49:25.491" v="2106" actId="164"/>
          <ac:spMkLst>
            <pc:docMk/>
            <pc:sldMk cId="2665828970" sldId="270"/>
            <ac:spMk id="61" creationId="{592EAF7C-C636-3BEA-DA59-E02D02AC6CB8}"/>
          </ac:spMkLst>
        </pc:spChg>
        <pc:spChg chg="del">
          <ac:chgData name="Veit Höfler" userId="49877615d8715623" providerId="LiveId" clId="{2360B5A2-99E4-4A98-9137-F01AACEA4772}" dt="2026-07-13T22:36:18.686" v="1071" actId="478"/>
          <ac:spMkLst>
            <pc:docMk/>
            <pc:sldMk cId="2665828970" sldId="270"/>
            <ac:spMk id="69" creationId="{7B295969-11D5-536A-58A1-B02F9F33B2DE}"/>
          </ac:spMkLst>
        </pc:spChg>
        <pc:spChg chg="del">
          <ac:chgData name="Veit Höfler" userId="49877615d8715623" providerId="LiveId" clId="{2360B5A2-99E4-4A98-9137-F01AACEA4772}" dt="2026-07-13T22:36:18.686" v="1071" actId="478"/>
          <ac:spMkLst>
            <pc:docMk/>
            <pc:sldMk cId="2665828970" sldId="270"/>
            <ac:spMk id="70" creationId="{61735549-4284-D8DF-D011-4A25DCDC069B}"/>
          </ac:spMkLst>
        </pc:spChg>
        <pc:spChg chg="del">
          <ac:chgData name="Veit Höfler" userId="49877615d8715623" providerId="LiveId" clId="{2360B5A2-99E4-4A98-9137-F01AACEA4772}" dt="2026-07-13T22:36:18.686" v="1071" actId="478"/>
          <ac:spMkLst>
            <pc:docMk/>
            <pc:sldMk cId="2665828970" sldId="270"/>
            <ac:spMk id="73" creationId="{76A423C5-5507-1734-6E5D-E51F05F46B03}"/>
          </ac:spMkLst>
        </pc:spChg>
        <pc:spChg chg="del">
          <ac:chgData name="Veit Höfler" userId="49877615d8715623" providerId="LiveId" clId="{2360B5A2-99E4-4A98-9137-F01AACEA4772}" dt="2026-07-13T22:36:18.686" v="1071" actId="478"/>
          <ac:spMkLst>
            <pc:docMk/>
            <pc:sldMk cId="2665828970" sldId="270"/>
            <ac:spMk id="75" creationId="{9B663725-32B5-EF66-812E-D9602337DF91}"/>
          </ac:spMkLst>
        </pc:spChg>
        <pc:spChg chg="del">
          <ac:chgData name="Veit Höfler" userId="49877615d8715623" providerId="LiveId" clId="{2360B5A2-99E4-4A98-9137-F01AACEA4772}" dt="2026-07-13T22:36:18.686" v="1071" actId="478"/>
          <ac:spMkLst>
            <pc:docMk/>
            <pc:sldMk cId="2665828970" sldId="270"/>
            <ac:spMk id="78" creationId="{F5266856-F3F2-21F8-68D2-9E109B22FA96}"/>
          </ac:spMkLst>
        </pc:spChg>
        <pc:spChg chg="del">
          <ac:chgData name="Veit Höfler" userId="49877615d8715623" providerId="LiveId" clId="{2360B5A2-99E4-4A98-9137-F01AACEA4772}" dt="2026-07-13T22:36:18.686" v="1071" actId="478"/>
          <ac:spMkLst>
            <pc:docMk/>
            <pc:sldMk cId="2665828970" sldId="270"/>
            <ac:spMk id="80" creationId="{9CD32636-DB88-E5D2-6A84-09DFC15AD9FE}"/>
          </ac:spMkLst>
        </pc:spChg>
        <pc:spChg chg="add mod">
          <ac:chgData name="Veit Höfler" userId="49877615d8715623" providerId="LiveId" clId="{2360B5A2-99E4-4A98-9137-F01AACEA4772}" dt="2026-07-13T22:43:23.329" v="1191" actId="14100"/>
          <ac:spMkLst>
            <pc:docMk/>
            <pc:sldMk cId="2665828970" sldId="270"/>
            <ac:spMk id="88" creationId="{0B0C983D-5B19-BA7B-BEAF-58594AFAF3C9}"/>
          </ac:spMkLst>
        </pc:spChg>
        <pc:spChg chg="add">
          <ac:chgData name="Veit Höfler" userId="49877615d8715623" providerId="LiveId" clId="{2360B5A2-99E4-4A98-9137-F01AACEA4772}" dt="2026-07-14T16:49:58.525" v="2108" actId="26606"/>
          <ac:spMkLst>
            <pc:docMk/>
            <pc:sldMk cId="2665828970" sldId="270"/>
            <ac:spMk id="93" creationId="{5F879AC3-D4CE-493C-ADC7-06205677F4F8}"/>
          </ac:spMkLst>
        </pc:spChg>
        <pc:spChg chg="add">
          <ac:chgData name="Veit Höfler" userId="49877615d8715623" providerId="LiveId" clId="{2360B5A2-99E4-4A98-9137-F01AACEA4772}" dt="2026-07-14T16:49:58.525" v="2108" actId="26606"/>
          <ac:spMkLst>
            <pc:docMk/>
            <pc:sldMk cId="2665828970" sldId="270"/>
            <ac:spMk id="95" creationId="{736F0DFD-0954-464F-BF12-DD2E6F6E0380}"/>
          </ac:spMkLst>
        </pc:spChg>
        <pc:spChg chg="del">
          <ac:chgData name="Veit Höfler" userId="49877615d8715623" providerId="LiveId" clId="{2360B5A2-99E4-4A98-9137-F01AACEA4772}" dt="2026-07-14T16:49:08.769" v="2105" actId="478"/>
          <ac:spMkLst>
            <pc:docMk/>
            <pc:sldMk cId="2665828970" sldId="270"/>
            <ac:spMk id="105" creationId="{ECD1366C-320C-F335-644F-5229497C84EE}"/>
          </ac:spMkLst>
        </pc:spChg>
        <pc:spChg chg="del">
          <ac:chgData name="Veit Höfler" userId="49877615d8715623" providerId="LiveId" clId="{2360B5A2-99E4-4A98-9137-F01AACEA4772}" dt="2026-07-13T22:36:18.686" v="1071" actId="478"/>
          <ac:spMkLst>
            <pc:docMk/>
            <pc:sldMk cId="2665828970" sldId="270"/>
            <ac:spMk id="107" creationId="{AC7506E1-02A9-9F87-B67B-2A8422D06C57}"/>
          </ac:spMkLst>
        </pc:spChg>
        <pc:grpChg chg="add mod">
          <ac:chgData name="Veit Höfler" userId="49877615d8715623" providerId="LiveId" clId="{2360B5A2-99E4-4A98-9137-F01AACEA4772}" dt="2026-07-14T16:50:11.908" v="2110" actId="1076"/>
          <ac:grpSpMkLst>
            <pc:docMk/>
            <pc:sldMk cId="2665828970" sldId="270"/>
            <ac:grpSpMk id="2" creationId="{D4E63178-1192-C975-F9F2-5D5836AB27FA}"/>
          </ac:grpSpMkLst>
        </pc:grpChg>
        <pc:cxnChg chg="mod">
          <ac:chgData name="Veit Höfler" userId="49877615d8715623" providerId="LiveId" clId="{2360B5A2-99E4-4A98-9137-F01AACEA4772}" dt="2026-07-13T22:42:13.934" v="1159" actId="1076"/>
          <ac:cxnSpMkLst>
            <pc:docMk/>
            <pc:sldMk cId="2665828970" sldId="270"/>
            <ac:cxnSpMk id="13" creationId="{F25BD726-9E54-FEED-816E-44055AFA1BEC}"/>
          </ac:cxnSpMkLst>
        </pc:cxnChg>
        <pc:cxnChg chg="mod">
          <ac:chgData name="Veit Höfler" userId="49877615d8715623" providerId="LiveId" clId="{2360B5A2-99E4-4A98-9137-F01AACEA4772}" dt="2026-07-13T22:42:26.777" v="1163" actId="14100"/>
          <ac:cxnSpMkLst>
            <pc:docMk/>
            <pc:sldMk cId="2665828970" sldId="270"/>
            <ac:cxnSpMk id="17" creationId="{AE991045-8CEF-4343-8CDF-1DE242AB9DB2}"/>
          </ac:cxnSpMkLst>
        </pc:cxnChg>
        <pc:cxnChg chg="mod">
          <ac:chgData name="Veit Höfler" userId="49877615d8715623" providerId="LiveId" clId="{2360B5A2-99E4-4A98-9137-F01AACEA4772}" dt="2026-07-13T22:42:19.180" v="1160" actId="1076"/>
          <ac:cxnSpMkLst>
            <pc:docMk/>
            <pc:sldMk cId="2665828970" sldId="270"/>
            <ac:cxnSpMk id="20" creationId="{7053FBB4-60E3-7C57-2677-94629C524B35}"/>
          </ac:cxnSpMkLst>
        </pc:cxnChg>
        <pc:cxnChg chg="mod">
          <ac:chgData name="Veit Höfler" userId="49877615d8715623" providerId="LiveId" clId="{2360B5A2-99E4-4A98-9137-F01AACEA4772}" dt="2026-07-13T22:36:37.872" v="1082" actId="14100"/>
          <ac:cxnSpMkLst>
            <pc:docMk/>
            <pc:sldMk cId="2665828970" sldId="270"/>
            <ac:cxnSpMk id="33" creationId="{6EDCFB50-2304-8949-C2F0-5F8807D8294A}"/>
          </ac:cxnSpMkLst>
        </pc:cxnChg>
        <pc:cxnChg chg="mod">
          <ac:chgData name="Veit Höfler" userId="49877615d8715623" providerId="LiveId" clId="{2360B5A2-99E4-4A98-9137-F01AACEA4772}" dt="2026-07-13T22:38:20.956" v="1100" actId="1076"/>
          <ac:cxnSpMkLst>
            <pc:docMk/>
            <pc:sldMk cId="2665828970" sldId="270"/>
            <ac:cxnSpMk id="37" creationId="{66791C1A-4E53-FFF6-825B-7D022EAFBF13}"/>
          </ac:cxnSpMkLst>
        </pc:cxnChg>
        <pc:cxnChg chg="mod">
          <ac:chgData name="Veit Höfler" userId="49877615d8715623" providerId="LiveId" clId="{2360B5A2-99E4-4A98-9137-F01AACEA4772}" dt="2026-07-13T22:37:42.862" v="1093" actId="14100"/>
          <ac:cxnSpMkLst>
            <pc:docMk/>
            <pc:sldMk cId="2665828970" sldId="270"/>
            <ac:cxnSpMk id="40" creationId="{16E573DA-C23C-BCAE-3963-F68254171BC1}"/>
          </ac:cxnSpMkLst>
        </pc:cxnChg>
        <pc:cxnChg chg="mod">
          <ac:chgData name="Veit Höfler" userId="49877615d8715623" providerId="LiveId" clId="{2360B5A2-99E4-4A98-9137-F01AACEA4772}" dt="2026-07-13T22:38:51.071" v="1105" actId="1076"/>
          <ac:cxnSpMkLst>
            <pc:docMk/>
            <pc:sldMk cId="2665828970" sldId="270"/>
            <ac:cxnSpMk id="44" creationId="{BB69AE5C-E853-5C43-CA82-186ECF633A8C}"/>
          </ac:cxnSpMkLst>
        </pc:cxnChg>
        <pc:cxnChg chg="add mod">
          <ac:chgData name="Veit Höfler" userId="49877615d8715623" providerId="LiveId" clId="{2360B5A2-99E4-4A98-9137-F01AACEA4772}" dt="2026-07-13T22:41:17.066" v="1150" actId="14100"/>
          <ac:cxnSpMkLst>
            <pc:docMk/>
            <pc:sldMk cId="2665828970" sldId="270"/>
            <ac:cxnSpMk id="53" creationId="{3CE48F82-C4DA-2242-5263-E27B3A6FC929}"/>
          </ac:cxnSpMkLst>
        </pc:cxnChg>
        <pc:cxnChg chg="mod">
          <ac:chgData name="Veit Höfler" userId="49877615d8715623" providerId="LiveId" clId="{2360B5A2-99E4-4A98-9137-F01AACEA4772}" dt="2026-07-13T22:39:27.134" v="1108" actId="1076"/>
          <ac:cxnSpMkLst>
            <pc:docMk/>
            <pc:sldMk cId="2665828970" sldId="270"/>
            <ac:cxnSpMk id="62" creationId="{8692C0E2-85A0-BFBD-AF3F-5AB92ADB0B88}"/>
          </ac:cxnSpMkLst>
        </pc:cxnChg>
        <pc:cxnChg chg="del mod">
          <ac:chgData name="Veit Höfler" userId="49877615d8715623" providerId="LiveId" clId="{2360B5A2-99E4-4A98-9137-F01AACEA4772}" dt="2026-07-13T22:36:18.686" v="1071" actId="478"/>
          <ac:cxnSpMkLst>
            <pc:docMk/>
            <pc:sldMk cId="2665828970" sldId="270"/>
            <ac:cxnSpMk id="67" creationId="{0B7F8F56-4103-6F56-C5D4-0786ED7A7D58}"/>
          </ac:cxnSpMkLst>
        </pc:cxnChg>
        <pc:cxnChg chg="del mod">
          <ac:chgData name="Veit Höfler" userId="49877615d8715623" providerId="LiveId" clId="{2360B5A2-99E4-4A98-9137-F01AACEA4772}" dt="2026-07-13T22:36:18.686" v="1071" actId="478"/>
          <ac:cxnSpMkLst>
            <pc:docMk/>
            <pc:sldMk cId="2665828970" sldId="270"/>
            <ac:cxnSpMk id="72" creationId="{0DD7BB0E-638C-7BAF-E76A-9B7C5300B5EF}"/>
          </ac:cxnSpMkLst>
        </pc:cxnChg>
        <pc:cxnChg chg="del mod">
          <ac:chgData name="Veit Höfler" userId="49877615d8715623" providerId="LiveId" clId="{2360B5A2-99E4-4A98-9137-F01AACEA4772}" dt="2026-07-13T22:36:18.686" v="1071" actId="478"/>
          <ac:cxnSpMkLst>
            <pc:docMk/>
            <pc:sldMk cId="2665828970" sldId="270"/>
            <ac:cxnSpMk id="76" creationId="{DB8F3A9B-6065-B65C-3962-1D73037C85A3}"/>
          </ac:cxnSpMkLst>
        </pc:cxnChg>
      </pc:sldChg>
      <pc:sldChg chg="delSp add del mod">
        <pc:chgData name="Veit Höfler" userId="49877615d8715623" providerId="LiveId" clId="{2360B5A2-99E4-4A98-9137-F01AACEA4772}" dt="2026-07-13T22:56:18.498" v="1250" actId="47"/>
        <pc:sldMkLst>
          <pc:docMk/>
          <pc:sldMk cId="848151374" sldId="271"/>
        </pc:sldMkLst>
        <pc:spChg chg="del">
          <ac:chgData name="Veit Höfler" userId="49877615d8715623" providerId="LiveId" clId="{2360B5A2-99E4-4A98-9137-F01AACEA4772}" dt="2026-07-13T22:53:54.529" v="1228" actId="21"/>
          <ac:spMkLst>
            <pc:docMk/>
            <pc:sldMk cId="848151374" sldId="271"/>
            <ac:spMk id="12" creationId="{2BEA63C2-6C0E-E0F7-36A3-C95D0C0DA736}"/>
          </ac:spMkLst>
        </pc:spChg>
      </pc:sldChg>
      <pc:sldChg chg="addSp delSp add del setBg delDesignElem">
        <pc:chgData name="Veit Höfler" userId="49877615d8715623" providerId="LiveId" clId="{2360B5A2-99E4-4A98-9137-F01AACEA4772}" dt="2026-07-13T22:58:15.670" v="1260"/>
        <pc:sldMkLst>
          <pc:docMk/>
          <pc:sldMk cId="1893010414" sldId="271"/>
        </pc:sldMkLst>
        <pc:spChg chg="add del">
          <ac:chgData name="Veit Höfler" userId="49877615d8715623" providerId="LiveId" clId="{2360B5A2-99E4-4A98-9137-F01AACEA4772}" dt="2026-07-13T22:58:15.670" v="1260"/>
          <ac:spMkLst>
            <pc:docMk/>
            <pc:sldMk cId="1893010414" sldId="271"/>
            <ac:spMk id="23" creationId="{6CBDC107-88A3-235B-C5D4-E9CB095FCC29}"/>
          </ac:spMkLst>
        </pc:spChg>
        <pc:spChg chg="add del">
          <ac:chgData name="Veit Höfler" userId="49877615d8715623" providerId="LiveId" clId="{2360B5A2-99E4-4A98-9137-F01AACEA4772}" dt="2026-07-13T22:58:15.670" v="1260"/>
          <ac:spMkLst>
            <pc:docMk/>
            <pc:sldMk cId="1893010414" sldId="271"/>
            <ac:spMk id="24" creationId="{8343E4D7-2F5E-F089-60EE-E8BCBE0C8670}"/>
          </ac:spMkLst>
        </pc:spChg>
        <pc:spChg chg="add del">
          <ac:chgData name="Veit Höfler" userId="49877615d8715623" providerId="LiveId" clId="{2360B5A2-99E4-4A98-9137-F01AACEA4772}" dt="2026-07-13T22:58:15.670" v="1260"/>
          <ac:spMkLst>
            <pc:docMk/>
            <pc:sldMk cId="1893010414" sldId="271"/>
            <ac:spMk id="25" creationId="{7ACB3D7A-1F5F-9ED6-E32A-DF98420230D4}"/>
          </ac:spMkLst>
        </pc:spChg>
        <pc:spChg chg="add del">
          <ac:chgData name="Veit Höfler" userId="49877615d8715623" providerId="LiveId" clId="{2360B5A2-99E4-4A98-9137-F01AACEA4772}" dt="2026-07-13T22:58:15.670" v="1260"/>
          <ac:spMkLst>
            <pc:docMk/>
            <pc:sldMk cId="1893010414" sldId="271"/>
            <ac:spMk id="26" creationId="{CC7C7550-2046-F7B7-1EF3-FF14CEE511E9}"/>
          </ac:spMkLst>
        </pc:spChg>
      </pc:sldChg>
      <pc:sldChg chg="modSp add mod ord">
        <pc:chgData name="Veit Höfler" userId="49877615d8715623" providerId="LiveId" clId="{2360B5A2-99E4-4A98-9137-F01AACEA4772}" dt="2026-07-14T16:06:45.952" v="2019"/>
        <pc:sldMkLst>
          <pc:docMk/>
          <pc:sldMk cId="2649105315" sldId="271"/>
        </pc:sldMkLst>
        <pc:spChg chg="mod">
          <ac:chgData name="Veit Höfler" userId="49877615d8715623" providerId="LiveId" clId="{2360B5A2-99E4-4A98-9137-F01AACEA4772}" dt="2026-07-13T22:59:02.168" v="1273" actId="1076"/>
          <ac:spMkLst>
            <pc:docMk/>
            <pc:sldMk cId="2649105315" sldId="271"/>
            <ac:spMk id="16" creationId="{14DAD5BB-719B-3BA0-6DA7-22B91D619E71}"/>
          </ac:spMkLst>
        </pc:spChg>
      </pc:sldChg>
      <pc:sldChg chg="addSp delSp modSp add mod">
        <pc:chgData name="Veit Höfler" userId="49877615d8715623" providerId="LiveId" clId="{2360B5A2-99E4-4A98-9137-F01AACEA4772}" dt="2026-07-14T10:29:50.444" v="1323" actId="1076"/>
        <pc:sldMkLst>
          <pc:docMk/>
          <pc:sldMk cId="117317105" sldId="272"/>
        </pc:sldMkLst>
        <pc:spChg chg="add mod">
          <ac:chgData name="Veit Höfler" userId="49877615d8715623" providerId="LiveId" clId="{2360B5A2-99E4-4A98-9137-F01AACEA4772}" dt="2026-07-14T10:29:50.444" v="1323" actId="1076"/>
          <ac:spMkLst>
            <pc:docMk/>
            <pc:sldMk cId="117317105" sldId="272"/>
            <ac:spMk id="3" creationId="{35690F1F-8234-B57E-FE92-B2985948BD1F}"/>
          </ac:spMkLst>
        </pc:spChg>
        <pc:spChg chg="del">
          <ac:chgData name="Veit Höfler" userId="49877615d8715623" providerId="LiveId" clId="{2360B5A2-99E4-4A98-9137-F01AACEA4772}" dt="2026-07-14T10:25:35.047" v="1285" actId="478"/>
          <ac:spMkLst>
            <pc:docMk/>
            <pc:sldMk cId="117317105" sldId="272"/>
            <ac:spMk id="16" creationId="{F1C7D5F6-6A4C-5372-428C-697C691409A9}"/>
          </ac:spMkLst>
        </pc:spChg>
        <pc:spChg chg="del">
          <ac:chgData name="Veit Höfler" userId="49877615d8715623" providerId="LiveId" clId="{2360B5A2-99E4-4A98-9137-F01AACEA4772}" dt="2026-07-14T10:25:46.824" v="1286" actId="26606"/>
          <ac:spMkLst>
            <pc:docMk/>
            <pc:sldMk cId="117317105" sldId="272"/>
            <ac:spMk id="23" creationId="{ED890911-20D5-2E2D-65AF-8BF5E3117B58}"/>
          </ac:spMkLst>
        </pc:spChg>
        <pc:spChg chg="del">
          <ac:chgData name="Veit Höfler" userId="49877615d8715623" providerId="LiveId" clId="{2360B5A2-99E4-4A98-9137-F01AACEA4772}" dt="2026-07-14T10:25:46.824" v="1286" actId="26606"/>
          <ac:spMkLst>
            <pc:docMk/>
            <pc:sldMk cId="117317105" sldId="272"/>
            <ac:spMk id="24" creationId="{01B66039-7D3E-C8A0-72E2-27AFCDEE3C46}"/>
          </ac:spMkLst>
        </pc:spChg>
        <pc:spChg chg="del">
          <ac:chgData name="Veit Höfler" userId="49877615d8715623" providerId="LiveId" clId="{2360B5A2-99E4-4A98-9137-F01AACEA4772}" dt="2026-07-14T10:25:46.824" v="1286" actId="26606"/>
          <ac:spMkLst>
            <pc:docMk/>
            <pc:sldMk cId="117317105" sldId="272"/>
            <ac:spMk id="25" creationId="{5FB8DF48-2859-4668-14BC-DED8B55C137B}"/>
          </ac:spMkLst>
        </pc:spChg>
        <pc:spChg chg="del">
          <ac:chgData name="Veit Höfler" userId="49877615d8715623" providerId="LiveId" clId="{2360B5A2-99E4-4A98-9137-F01AACEA4772}" dt="2026-07-14T10:25:46.824" v="1286" actId="26606"/>
          <ac:spMkLst>
            <pc:docMk/>
            <pc:sldMk cId="117317105" sldId="272"/>
            <ac:spMk id="26" creationId="{060AF04C-28CE-83AC-888C-CF92F551C428}"/>
          </ac:spMkLst>
        </pc:spChg>
        <pc:spChg chg="add del">
          <ac:chgData name="Veit Höfler" userId="49877615d8715623" providerId="LiveId" clId="{2360B5A2-99E4-4A98-9137-F01AACEA4772}" dt="2026-07-14T10:27:41.755" v="1300" actId="26606"/>
          <ac:spMkLst>
            <pc:docMk/>
            <pc:sldMk cId="117317105" sldId="272"/>
            <ac:spMk id="31" creationId="{42A4FC2C-047E-45A5-965D-8E1E3BF09BC6}"/>
          </ac:spMkLst>
        </pc:spChg>
        <pc:spChg chg="add">
          <ac:chgData name="Veit Höfler" userId="49877615d8715623" providerId="LiveId" clId="{2360B5A2-99E4-4A98-9137-F01AACEA4772}" dt="2026-07-14T10:27:41.755" v="1300" actId="26606"/>
          <ac:spMkLst>
            <pc:docMk/>
            <pc:sldMk cId="117317105" sldId="272"/>
            <ac:spMk id="36" creationId="{ECC07320-C2CA-4E29-8481-9D9E143C7788}"/>
          </ac:spMkLst>
        </pc:spChg>
        <pc:picChg chg="mod ord">
          <ac:chgData name="Veit Höfler" userId="49877615d8715623" providerId="LiveId" clId="{2360B5A2-99E4-4A98-9137-F01AACEA4772}" dt="2026-07-14T10:27:41.755" v="1300" actId="26606"/>
          <ac:picMkLst>
            <pc:docMk/>
            <pc:sldMk cId="117317105" sldId="272"/>
            <ac:picMk id="14" creationId="{9BEDFB1D-1AF2-9EB5-BD7E-0C6794E5B045}"/>
          </ac:picMkLst>
        </pc:picChg>
      </pc:sldChg>
      <pc:sldChg chg="addSp delSp modSp new del mod">
        <pc:chgData name="Veit Höfler" userId="49877615d8715623" providerId="LiveId" clId="{2360B5A2-99E4-4A98-9137-F01AACEA4772}" dt="2026-07-14T12:25:30.066" v="1710" actId="47"/>
        <pc:sldMkLst>
          <pc:docMk/>
          <pc:sldMk cId="1933387872" sldId="273"/>
        </pc:sldMkLst>
        <pc:spChg chg="del">
          <ac:chgData name="Veit Höfler" userId="49877615d8715623" providerId="LiveId" clId="{2360B5A2-99E4-4A98-9137-F01AACEA4772}" dt="2026-07-14T11:22:27.732" v="1367" actId="478"/>
          <ac:spMkLst>
            <pc:docMk/>
            <pc:sldMk cId="1933387872" sldId="273"/>
            <ac:spMk id="2" creationId="{18EC554D-3099-0587-B6C1-3E0ECFE6362F}"/>
          </ac:spMkLst>
        </pc:spChg>
        <pc:spChg chg="del">
          <ac:chgData name="Veit Höfler" userId="49877615d8715623" providerId="LiveId" clId="{2360B5A2-99E4-4A98-9137-F01AACEA4772}" dt="2026-07-14T11:22:29.976" v="1368" actId="478"/>
          <ac:spMkLst>
            <pc:docMk/>
            <pc:sldMk cId="1933387872" sldId="273"/>
            <ac:spMk id="3" creationId="{6513D797-0893-B35E-DCA7-3BC7A37C9CAA}"/>
          </ac:spMkLst>
        </pc:spChg>
        <pc:spChg chg="add mod">
          <ac:chgData name="Veit Höfler" userId="49877615d8715623" providerId="LiveId" clId="{2360B5A2-99E4-4A98-9137-F01AACEA4772}" dt="2026-07-14T11:26:30.862" v="1401" actId="1076"/>
          <ac:spMkLst>
            <pc:docMk/>
            <pc:sldMk cId="1933387872" sldId="273"/>
            <ac:spMk id="5" creationId="{CBE3DC38-18D5-B5B2-B8AF-7A1E72E2C730}"/>
          </ac:spMkLst>
        </pc:spChg>
        <pc:picChg chg="add">
          <ac:chgData name="Veit Höfler" userId="49877615d8715623" providerId="LiveId" clId="{2360B5A2-99E4-4A98-9137-F01AACEA4772}" dt="2026-07-14T11:23:21.986" v="1380" actId="22"/>
          <ac:picMkLst>
            <pc:docMk/>
            <pc:sldMk cId="1933387872" sldId="273"/>
            <ac:picMk id="7" creationId="{624A1DB4-874A-4D73-7526-31FC14CF8DEF}"/>
          </ac:picMkLst>
        </pc:picChg>
      </pc:sldChg>
      <pc:sldChg chg="addSp delSp modSp add mod">
        <pc:chgData name="Veit Höfler" userId="49877615d8715623" providerId="LiveId" clId="{2360B5A2-99E4-4A98-9137-F01AACEA4772}" dt="2026-07-14T16:51:42.922" v="2129" actId="14100"/>
        <pc:sldMkLst>
          <pc:docMk/>
          <pc:sldMk cId="3651028721" sldId="274"/>
        </pc:sldMkLst>
        <pc:spChg chg="add mod">
          <ac:chgData name="Veit Höfler" userId="49877615d8715623" providerId="LiveId" clId="{2360B5A2-99E4-4A98-9137-F01AACEA4772}" dt="2026-07-14T16:51:33.602" v="2125" actId="14100"/>
          <ac:spMkLst>
            <pc:docMk/>
            <pc:sldMk cId="3651028721" sldId="274"/>
            <ac:spMk id="3" creationId="{CC12835D-7679-EAB5-2022-23EB7E67EB1D}"/>
          </ac:spMkLst>
        </pc:spChg>
        <pc:spChg chg="del">
          <ac:chgData name="Veit Höfler" userId="49877615d8715623" providerId="LiveId" clId="{2360B5A2-99E4-4A98-9137-F01AACEA4772}" dt="2026-07-14T11:32:18.966" v="1403" actId="478"/>
          <ac:spMkLst>
            <pc:docMk/>
            <pc:sldMk cId="3651028721" sldId="274"/>
            <ac:spMk id="5" creationId="{8BAD5AC9-E68F-991A-CD8E-9EEE0B90129E}"/>
          </ac:spMkLst>
        </pc:spChg>
        <pc:spChg chg="mod">
          <ac:chgData name="Veit Höfler" userId="49877615d8715623" providerId="LiveId" clId="{2360B5A2-99E4-4A98-9137-F01AACEA4772}" dt="2026-07-14T11:45:48.638" v="1603" actId="14100"/>
          <ac:spMkLst>
            <pc:docMk/>
            <pc:sldMk cId="3651028721" sldId="274"/>
            <ac:spMk id="9" creationId="{EFD9A151-8C20-6AB2-7896-C0359DC346D3}"/>
          </ac:spMkLst>
        </pc:spChg>
        <pc:spChg chg="mod">
          <ac:chgData name="Veit Höfler" userId="49877615d8715623" providerId="LiveId" clId="{2360B5A2-99E4-4A98-9137-F01AACEA4772}" dt="2026-07-14T11:52:57.816" v="1674" actId="1076"/>
          <ac:spMkLst>
            <pc:docMk/>
            <pc:sldMk cId="3651028721" sldId="274"/>
            <ac:spMk id="14" creationId="{24002B9A-3DE5-5EAC-A2BC-37289EB321A0}"/>
          </ac:spMkLst>
        </pc:spChg>
        <pc:spChg chg="add mod">
          <ac:chgData name="Veit Höfler" userId="49877615d8715623" providerId="LiveId" clId="{2360B5A2-99E4-4A98-9137-F01AACEA4772}" dt="2026-07-14T11:45:45.544" v="1602" actId="1076"/>
          <ac:spMkLst>
            <pc:docMk/>
            <pc:sldMk cId="3651028721" sldId="274"/>
            <ac:spMk id="15" creationId="{50F91391-97AF-57E3-D1B5-FE33719457E3}"/>
          </ac:spMkLst>
        </pc:spChg>
        <pc:spChg chg="add mod">
          <ac:chgData name="Veit Höfler" userId="49877615d8715623" providerId="LiveId" clId="{2360B5A2-99E4-4A98-9137-F01AACEA4772}" dt="2026-07-14T11:47:04.692" v="1612" actId="5793"/>
          <ac:spMkLst>
            <pc:docMk/>
            <pc:sldMk cId="3651028721" sldId="274"/>
            <ac:spMk id="20" creationId="{9FABE89E-A375-A520-218B-1B7E3A50DD5F}"/>
          </ac:spMkLst>
        </pc:spChg>
        <pc:spChg chg="mod">
          <ac:chgData name="Veit Höfler" userId="49877615d8715623" providerId="LiveId" clId="{2360B5A2-99E4-4A98-9137-F01AACEA4772}" dt="2026-07-14T11:45:45.544" v="1602" actId="1076"/>
          <ac:spMkLst>
            <pc:docMk/>
            <pc:sldMk cId="3651028721" sldId="274"/>
            <ac:spMk id="24" creationId="{5E730802-A577-A699-064A-763617419DE4}"/>
          </ac:spMkLst>
        </pc:spChg>
        <pc:spChg chg="mod">
          <ac:chgData name="Veit Höfler" userId="49877615d8715623" providerId="LiveId" clId="{2360B5A2-99E4-4A98-9137-F01AACEA4772}" dt="2026-07-14T11:47:14.277" v="1614" actId="20577"/>
          <ac:spMkLst>
            <pc:docMk/>
            <pc:sldMk cId="3651028721" sldId="274"/>
            <ac:spMk id="26" creationId="{62123BCF-747E-2A80-5CEE-1AEB852A7A11}"/>
          </ac:spMkLst>
        </pc:spChg>
        <pc:spChg chg="add mod">
          <ac:chgData name="Veit Höfler" userId="49877615d8715623" providerId="LiveId" clId="{2360B5A2-99E4-4A98-9137-F01AACEA4772}" dt="2026-07-14T11:52:57.816" v="1674" actId="1076"/>
          <ac:spMkLst>
            <pc:docMk/>
            <pc:sldMk cId="3651028721" sldId="274"/>
            <ac:spMk id="27" creationId="{885BC57A-082A-3C0F-4CDB-0C7EED98252F}"/>
          </ac:spMkLst>
        </pc:spChg>
        <pc:spChg chg="mod ord">
          <ac:chgData name="Veit Höfler" userId="49877615d8715623" providerId="LiveId" clId="{2360B5A2-99E4-4A98-9137-F01AACEA4772}" dt="2026-07-14T11:45:45.544" v="1602" actId="1076"/>
          <ac:spMkLst>
            <pc:docMk/>
            <pc:sldMk cId="3651028721" sldId="274"/>
            <ac:spMk id="28" creationId="{6AE0AF3D-88FE-B4CC-F175-AF4DFE273AB1}"/>
          </ac:spMkLst>
        </pc:spChg>
        <pc:spChg chg="add mod">
          <ac:chgData name="Veit Höfler" userId="49877615d8715623" providerId="LiveId" clId="{2360B5A2-99E4-4A98-9137-F01AACEA4772}" dt="2026-07-14T11:46:21.245" v="1608"/>
          <ac:spMkLst>
            <pc:docMk/>
            <pc:sldMk cId="3651028721" sldId="274"/>
            <ac:spMk id="46" creationId="{6D47E034-9CDE-C8CF-1D66-9D25174FA9D9}"/>
          </ac:spMkLst>
        </pc:spChg>
        <pc:spChg chg="mod">
          <ac:chgData name="Veit Höfler" userId="49877615d8715623" providerId="LiveId" clId="{2360B5A2-99E4-4A98-9137-F01AACEA4772}" dt="2026-07-14T11:45:45.544" v="1602" actId="1076"/>
          <ac:spMkLst>
            <pc:docMk/>
            <pc:sldMk cId="3651028721" sldId="274"/>
            <ac:spMk id="48" creationId="{1764F697-972C-27B2-842C-2CD71E948FD9}"/>
          </ac:spMkLst>
        </pc:spChg>
        <pc:spChg chg="add mod">
          <ac:chgData name="Veit Höfler" userId="49877615d8715623" providerId="LiveId" clId="{2360B5A2-99E4-4A98-9137-F01AACEA4772}" dt="2026-07-14T11:50:08.555" v="1652" actId="1076"/>
          <ac:spMkLst>
            <pc:docMk/>
            <pc:sldMk cId="3651028721" sldId="274"/>
            <ac:spMk id="49" creationId="{F4134943-F64A-3D1F-C80D-FAE03C3BB926}"/>
          </ac:spMkLst>
        </pc:spChg>
        <pc:spChg chg="add mod ord">
          <ac:chgData name="Veit Höfler" userId="49877615d8715623" providerId="LiveId" clId="{2360B5A2-99E4-4A98-9137-F01AACEA4772}" dt="2026-07-14T11:53:05.685" v="1676" actId="14100"/>
          <ac:spMkLst>
            <pc:docMk/>
            <pc:sldMk cId="3651028721" sldId="274"/>
            <ac:spMk id="51" creationId="{E8774545-880C-0F93-0572-FEFC9700E2E9}"/>
          </ac:spMkLst>
        </pc:spChg>
        <pc:spChg chg="mod">
          <ac:chgData name="Veit Höfler" userId="49877615d8715623" providerId="LiveId" clId="{2360B5A2-99E4-4A98-9137-F01AACEA4772}" dt="2026-07-14T11:45:45.544" v="1602" actId="1076"/>
          <ac:spMkLst>
            <pc:docMk/>
            <pc:sldMk cId="3651028721" sldId="274"/>
            <ac:spMk id="52" creationId="{F5DBE149-904D-6F61-6F62-D3E07900638B}"/>
          </ac:spMkLst>
        </pc:spChg>
        <pc:spChg chg="add del mod">
          <ac:chgData name="Veit Höfler" userId="49877615d8715623" providerId="LiveId" clId="{2360B5A2-99E4-4A98-9137-F01AACEA4772}" dt="2026-07-14T11:51:57.517" v="1664"/>
          <ac:spMkLst>
            <pc:docMk/>
            <pc:sldMk cId="3651028721" sldId="274"/>
            <ac:spMk id="54" creationId="{B5F95498-7AF6-3387-3DF8-F5F90BE7967C}"/>
          </ac:spMkLst>
        </pc:spChg>
        <pc:spChg chg="add del mod">
          <ac:chgData name="Veit Höfler" userId="49877615d8715623" providerId="LiveId" clId="{2360B5A2-99E4-4A98-9137-F01AACEA4772}" dt="2026-07-14T11:38:20.176" v="1518" actId="478"/>
          <ac:spMkLst>
            <pc:docMk/>
            <pc:sldMk cId="3651028721" sldId="274"/>
            <ac:spMk id="55" creationId="{552CBA96-0D8B-A880-CE0E-335F651D2E63}"/>
          </ac:spMkLst>
        </pc:spChg>
        <pc:spChg chg="add mod">
          <ac:chgData name="Veit Höfler" userId="49877615d8715623" providerId="LiveId" clId="{2360B5A2-99E4-4A98-9137-F01AACEA4772}" dt="2026-07-14T11:52:13.501" v="1669" actId="1076"/>
          <ac:spMkLst>
            <pc:docMk/>
            <pc:sldMk cId="3651028721" sldId="274"/>
            <ac:spMk id="57" creationId="{64442A57-86D5-5428-66FB-FEA77ACBDEF9}"/>
          </ac:spMkLst>
        </pc:spChg>
        <pc:spChg chg="mod">
          <ac:chgData name="Veit Höfler" userId="49877615d8715623" providerId="LiveId" clId="{2360B5A2-99E4-4A98-9137-F01AACEA4772}" dt="2026-07-14T11:45:36.436" v="1601" actId="1076"/>
          <ac:spMkLst>
            <pc:docMk/>
            <pc:sldMk cId="3651028721" sldId="274"/>
            <ac:spMk id="58" creationId="{F46133FC-C7A0-150A-D842-2B124D56E42C}"/>
          </ac:spMkLst>
        </pc:spChg>
        <pc:spChg chg="add mod">
          <ac:chgData name="Veit Höfler" userId="49877615d8715623" providerId="LiveId" clId="{2360B5A2-99E4-4A98-9137-F01AACEA4772}" dt="2026-07-14T16:51:42.922" v="2129" actId="14100"/>
          <ac:spMkLst>
            <pc:docMk/>
            <pc:sldMk cId="3651028721" sldId="274"/>
            <ac:spMk id="59" creationId="{A3A63923-40F7-A07B-38E0-4FD5F3380350}"/>
          </ac:spMkLst>
        </pc:spChg>
        <pc:spChg chg="mod">
          <ac:chgData name="Veit Höfler" userId="49877615d8715623" providerId="LiveId" clId="{2360B5A2-99E4-4A98-9137-F01AACEA4772}" dt="2026-07-14T11:52:57.816" v="1674" actId="1076"/>
          <ac:spMkLst>
            <pc:docMk/>
            <pc:sldMk cId="3651028721" sldId="274"/>
            <ac:spMk id="65" creationId="{4D09EC09-820F-8B9E-57F7-AC89F5A12A19}"/>
          </ac:spMkLst>
        </pc:spChg>
        <pc:spChg chg="mod">
          <ac:chgData name="Veit Höfler" userId="49877615d8715623" providerId="LiveId" clId="{2360B5A2-99E4-4A98-9137-F01AACEA4772}" dt="2026-07-14T11:50:08.555" v="1652" actId="1076"/>
          <ac:spMkLst>
            <pc:docMk/>
            <pc:sldMk cId="3651028721" sldId="274"/>
            <ac:spMk id="68" creationId="{EE6C4309-004C-EE01-98F5-A9EA1F78FFA8}"/>
          </ac:spMkLst>
        </pc:spChg>
        <pc:spChg chg="mod">
          <ac:chgData name="Veit Höfler" userId="49877615d8715623" providerId="LiveId" clId="{2360B5A2-99E4-4A98-9137-F01AACEA4772}" dt="2026-07-14T11:52:57.816" v="1674" actId="1076"/>
          <ac:spMkLst>
            <pc:docMk/>
            <pc:sldMk cId="3651028721" sldId="274"/>
            <ac:spMk id="71" creationId="{D9092FC7-A569-44CD-3B7E-6D35CB0924CD}"/>
          </ac:spMkLst>
        </pc:spChg>
        <pc:spChg chg="mod">
          <ac:chgData name="Veit Höfler" userId="49877615d8715623" providerId="LiveId" clId="{2360B5A2-99E4-4A98-9137-F01AACEA4772}" dt="2026-07-14T11:50:08.555" v="1652" actId="1076"/>
          <ac:spMkLst>
            <pc:docMk/>
            <pc:sldMk cId="3651028721" sldId="274"/>
            <ac:spMk id="74" creationId="{70BC9CFA-176A-0C71-D455-110BD6BB04CF}"/>
          </ac:spMkLst>
        </pc:spChg>
        <pc:spChg chg="mod">
          <ac:chgData name="Veit Höfler" userId="49877615d8715623" providerId="LiveId" clId="{2360B5A2-99E4-4A98-9137-F01AACEA4772}" dt="2026-07-14T11:54:35.709" v="1685" actId="14100"/>
          <ac:spMkLst>
            <pc:docMk/>
            <pc:sldMk cId="3651028721" sldId="274"/>
            <ac:spMk id="77" creationId="{2479DD8C-DEB7-B637-2635-47CFD782C581}"/>
          </ac:spMkLst>
        </pc:spChg>
        <pc:spChg chg="mod">
          <ac:chgData name="Veit Höfler" userId="49877615d8715623" providerId="LiveId" clId="{2360B5A2-99E4-4A98-9137-F01AACEA4772}" dt="2026-07-14T11:50:08.555" v="1652" actId="1076"/>
          <ac:spMkLst>
            <pc:docMk/>
            <pc:sldMk cId="3651028721" sldId="274"/>
            <ac:spMk id="79" creationId="{63C036D2-1537-B383-CD5C-FDF115A2AA82}"/>
          </ac:spMkLst>
        </pc:spChg>
        <pc:spChg chg="del mod">
          <ac:chgData name="Veit Höfler" userId="49877615d8715623" providerId="LiveId" clId="{2360B5A2-99E4-4A98-9137-F01AACEA4772}" dt="2026-07-14T11:49:49.995" v="1649" actId="21"/>
          <ac:spMkLst>
            <pc:docMk/>
            <pc:sldMk cId="3651028721" sldId="274"/>
            <ac:spMk id="81" creationId="{A4304805-D42D-EDFF-EE33-818E92BF6D9A}"/>
          </ac:spMkLst>
        </pc:spChg>
        <pc:spChg chg="del mod">
          <ac:chgData name="Veit Höfler" userId="49877615d8715623" providerId="LiveId" clId="{2360B5A2-99E4-4A98-9137-F01AACEA4772}" dt="2026-07-14T11:50:00.483" v="1651" actId="478"/>
          <ac:spMkLst>
            <pc:docMk/>
            <pc:sldMk cId="3651028721" sldId="274"/>
            <ac:spMk id="83" creationId="{7FD38FF5-3B28-F628-8D15-C3562E677B41}"/>
          </ac:spMkLst>
        </pc:spChg>
        <pc:spChg chg="mod">
          <ac:chgData name="Veit Höfler" userId="49877615d8715623" providerId="LiveId" clId="{2360B5A2-99E4-4A98-9137-F01AACEA4772}" dt="2026-07-14T16:51:20.435" v="2122" actId="1076"/>
          <ac:spMkLst>
            <pc:docMk/>
            <pc:sldMk cId="3651028721" sldId="274"/>
            <ac:spMk id="85" creationId="{4C49B82E-8C4D-5166-477F-283229AFCE01}"/>
          </ac:spMkLst>
        </pc:spChg>
        <pc:spChg chg="mod">
          <ac:chgData name="Veit Höfler" userId="49877615d8715623" providerId="LiveId" clId="{2360B5A2-99E4-4A98-9137-F01AACEA4772}" dt="2026-07-14T11:37:29.198" v="1508" actId="1076"/>
          <ac:spMkLst>
            <pc:docMk/>
            <pc:sldMk cId="3651028721" sldId="274"/>
            <ac:spMk id="105" creationId="{6BAB04DC-3A58-1E2B-73CD-F4CA9622F7EF}"/>
          </ac:spMkLst>
        </pc:spChg>
        <pc:spChg chg="mod">
          <ac:chgData name="Veit Höfler" userId="49877615d8715623" providerId="LiveId" clId="{2360B5A2-99E4-4A98-9137-F01AACEA4772}" dt="2026-07-14T11:52:57.816" v="1674" actId="1076"/>
          <ac:spMkLst>
            <pc:docMk/>
            <pc:sldMk cId="3651028721" sldId="274"/>
            <ac:spMk id="119" creationId="{2888113B-685A-6ABF-F9F6-CDCFA88AC7C7}"/>
          </ac:spMkLst>
        </pc:spChg>
        <pc:spChg chg="mod">
          <ac:chgData name="Veit Höfler" userId="49877615d8715623" providerId="LiveId" clId="{2360B5A2-99E4-4A98-9137-F01AACEA4772}" dt="2026-07-14T11:52:57.816" v="1674" actId="1076"/>
          <ac:spMkLst>
            <pc:docMk/>
            <pc:sldMk cId="3651028721" sldId="274"/>
            <ac:spMk id="122" creationId="{2950664D-8F39-EF55-DF23-21E920CACA7D}"/>
          </ac:spMkLst>
        </pc:spChg>
        <pc:spChg chg="del">
          <ac:chgData name="Veit Höfler" userId="49877615d8715623" providerId="LiveId" clId="{2360B5A2-99E4-4A98-9137-F01AACEA4772}" dt="2026-07-14T11:34:13.165" v="1455" actId="478"/>
          <ac:spMkLst>
            <pc:docMk/>
            <pc:sldMk cId="3651028721" sldId="274"/>
            <ac:spMk id="126" creationId="{A0F43355-16AE-347A-4F25-1F5FD970E174}"/>
          </ac:spMkLst>
        </pc:spChg>
        <pc:cxnChg chg="add mod">
          <ac:chgData name="Veit Höfler" userId="49877615d8715623" providerId="LiveId" clId="{2360B5A2-99E4-4A98-9137-F01AACEA4772}" dt="2026-07-14T11:45:45.544" v="1602" actId="1076"/>
          <ac:cxnSpMkLst>
            <pc:docMk/>
            <pc:sldMk cId="3651028721" sldId="274"/>
            <ac:cxnSpMk id="16" creationId="{53A1A212-7523-9EF7-1FD0-41F5CCE3CC2B}"/>
          </ac:cxnSpMkLst>
        </pc:cxnChg>
        <pc:cxnChg chg="add mod">
          <ac:chgData name="Veit Höfler" userId="49877615d8715623" providerId="LiveId" clId="{2360B5A2-99E4-4A98-9137-F01AACEA4772}" dt="2026-07-14T11:52:57.816" v="1674" actId="1076"/>
          <ac:cxnSpMkLst>
            <pc:docMk/>
            <pc:sldMk cId="3651028721" sldId="274"/>
            <ac:cxnSpMk id="31" creationId="{68733392-CEEF-A1F6-7D93-6DEF1BCC4D78}"/>
          </ac:cxnSpMkLst>
        </pc:cxnChg>
        <pc:cxnChg chg="mod">
          <ac:chgData name="Veit Höfler" userId="49877615d8715623" providerId="LiveId" clId="{2360B5A2-99E4-4A98-9137-F01AACEA4772}" dt="2026-07-14T11:45:48.638" v="1603" actId="14100"/>
          <ac:cxnSpMkLst>
            <pc:docMk/>
            <pc:sldMk cId="3651028721" sldId="274"/>
            <ac:cxnSpMk id="36" creationId="{F21C160C-FD1D-B6D7-390E-3E31AD3C1D39}"/>
          </ac:cxnSpMkLst>
        </pc:cxnChg>
        <pc:cxnChg chg="add mod">
          <ac:chgData name="Veit Höfler" userId="49877615d8715623" providerId="LiveId" clId="{2360B5A2-99E4-4A98-9137-F01AACEA4772}" dt="2026-07-14T11:52:57.816" v="1674" actId="1076"/>
          <ac:cxnSpMkLst>
            <pc:docMk/>
            <pc:sldMk cId="3651028721" sldId="274"/>
            <ac:cxnSpMk id="39" creationId="{5DB32F02-F0F2-60E5-6D99-B594B2610E53}"/>
          </ac:cxnSpMkLst>
        </pc:cxnChg>
        <pc:cxnChg chg="mod">
          <ac:chgData name="Veit Höfler" userId="49877615d8715623" providerId="LiveId" clId="{2360B5A2-99E4-4A98-9137-F01AACEA4772}" dt="2026-07-14T11:45:45.544" v="1602" actId="1076"/>
          <ac:cxnSpMkLst>
            <pc:docMk/>
            <pc:sldMk cId="3651028721" sldId="274"/>
            <ac:cxnSpMk id="45" creationId="{10BE4A84-D9E1-D7F5-1E24-86F57A5DC4B1}"/>
          </ac:cxnSpMkLst>
        </pc:cxnChg>
        <pc:cxnChg chg="mod">
          <ac:chgData name="Veit Höfler" userId="49877615d8715623" providerId="LiveId" clId="{2360B5A2-99E4-4A98-9137-F01AACEA4772}" dt="2026-07-14T11:52:57.816" v="1674" actId="1076"/>
          <ac:cxnSpMkLst>
            <pc:docMk/>
            <pc:sldMk cId="3651028721" sldId="274"/>
            <ac:cxnSpMk id="108" creationId="{42D3B19F-1CA5-5D4C-7464-491EF561ACCF}"/>
          </ac:cxnSpMkLst>
        </pc:cxnChg>
        <pc:cxnChg chg="mod">
          <ac:chgData name="Veit Höfler" userId="49877615d8715623" providerId="LiveId" clId="{2360B5A2-99E4-4A98-9137-F01AACEA4772}" dt="2026-07-14T11:52:57.816" v="1674" actId="1076"/>
          <ac:cxnSpMkLst>
            <pc:docMk/>
            <pc:sldMk cId="3651028721" sldId="274"/>
            <ac:cxnSpMk id="120" creationId="{80D6D72C-FD0C-5F3A-8CCB-94AC08F32376}"/>
          </ac:cxnSpMkLst>
        </pc:cxnChg>
      </pc:sldChg>
      <pc:sldChg chg="modSp add mod ord">
        <pc:chgData name="Veit Höfler" userId="49877615d8715623" providerId="LiveId" clId="{2360B5A2-99E4-4A98-9137-F01AACEA4772}" dt="2026-07-14T11:56:41.175" v="1694" actId="1076"/>
        <pc:sldMkLst>
          <pc:docMk/>
          <pc:sldMk cId="2308752549" sldId="275"/>
        </pc:sldMkLst>
        <pc:spChg chg="mod">
          <ac:chgData name="Veit Höfler" userId="49877615d8715623" providerId="LiveId" clId="{2360B5A2-99E4-4A98-9137-F01AACEA4772}" dt="2026-07-14T11:56:41.175" v="1694" actId="1076"/>
          <ac:spMkLst>
            <pc:docMk/>
            <pc:sldMk cId="2308752549" sldId="275"/>
            <ac:spMk id="5" creationId="{9FAC9C03-6F7E-249F-CC1F-50B62E25A572}"/>
          </ac:spMkLst>
        </pc:spChg>
      </pc:sldChg>
      <pc:sldChg chg="addSp delSp modSp new mod">
        <pc:chgData name="Veit Höfler" userId="49877615d8715623" providerId="LiveId" clId="{2360B5A2-99E4-4A98-9137-F01AACEA4772}" dt="2026-07-14T16:05:46.111" v="2013" actId="1076"/>
        <pc:sldMkLst>
          <pc:docMk/>
          <pc:sldMk cId="511932756" sldId="276"/>
        </pc:sldMkLst>
        <pc:spChg chg="del">
          <ac:chgData name="Veit Höfler" userId="49877615d8715623" providerId="LiveId" clId="{2360B5A2-99E4-4A98-9137-F01AACEA4772}" dt="2026-07-14T15:43:47.440" v="1712" actId="478"/>
          <ac:spMkLst>
            <pc:docMk/>
            <pc:sldMk cId="511932756" sldId="276"/>
            <ac:spMk id="2" creationId="{E6AE55E4-D0C6-6080-70CB-F2617AA9D914}"/>
          </ac:spMkLst>
        </pc:spChg>
        <pc:spChg chg="del">
          <ac:chgData name="Veit Höfler" userId="49877615d8715623" providerId="LiveId" clId="{2360B5A2-99E4-4A98-9137-F01AACEA4772}" dt="2026-07-14T15:43:48.468" v="1713" actId="478"/>
          <ac:spMkLst>
            <pc:docMk/>
            <pc:sldMk cId="511932756" sldId="276"/>
            <ac:spMk id="3" creationId="{1FE256A3-0A0D-BC45-02E9-4313E3FD5D1D}"/>
          </ac:spMkLst>
        </pc:spChg>
        <pc:spChg chg="add mod">
          <ac:chgData name="Veit Höfler" userId="49877615d8715623" providerId="LiveId" clId="{2360B5A2-99E4-4A98-9137-F01AACEA4772}" dt="2026-07-14T16:02:15.258" v="1932" actId="1076"/>
          <ac:spMkLst>
            <pc:docMk/>
            <pc:sldMk cId="511932756" sldId="276"/>
            <ac:spMk id="5" creationId="{A03CFB58-B957-5198-AAE3-AA40114D8235}"/>
          </ac:spMkLst>
        </pc:spChg>
        <pc:spChg chg="add mod">
          <ac:chgData name="Veit Höfler" userId="49877615d8715623" providerId="LiveId" clId="{2360B5A2-99E4-4A98-9137-F01AACEA4772}" dt="2026-07-14T16:02:20.781" v="1933" actId="1076"/>
          <ac:spMkLst>
            <pc:docMk/>
            <pc:sldMk cId="511932756" sldId="276"/>
            <ac:spMk id="7" creationId="{1661893E-6488-7020-C92D-6DCB11B17A42}"/>
          </ac:spMkLst>
        </pc:spChg>
        <pc:spChg chg="add del mod">
          <ac:chgData name="Veit Höfler" userId="49877615d8715623" providerId="LiveId" clId="{2360B5A2-99E4-4A98-9137-F01AACEA4772}" dt="2026-07-14T15:47:37.873" v="1764" actId="478"/>
          <ac:spMkLst>
            <pc:docMk/>
            <pc:sldMk cId="511932756" sldId="276"/>
            <ac:spMk id="11" creationId="{2E7352AD-CDAD-497A-E677-A60195F23A9B}"/>
          </ac:spMkLst>
        </pc:spChg>
        <pc:spChg chg="add mod">
          <ac:chgData name="Veit Höfler" userId="49877615d8715623" providerId="LiveId" clId="{2360B5A2-99E4-4A98-9137-F01AACEA4772}" dt="2026-07-14T16:02:32.092" v="1936" actId="1076"/>
          <ac:spMkLst>
            <pc:docMk/>
            <pc:sldMk cId="511932756" sldId="276"/>
            <ac:spMk id="13" creationId="{4FF0D440-31AB-63EE-F3DB-3E47CF1037A4}"/>
          </ac:spMkLst>
        </pc:spChg>
        <pc:spChg chg="add del mod">
          <ac:chgData name="Veit Höfler" userId="49877615d8715623" providerId="LiveId" clId="{2360B5A2-99E4-4A98-9137-F01AACEA4772}" dt="2026-07-14T15:50:35.907" v="1780" actId="478"/>
          <ac:spMkLst>
            <pc:docMk/>
            <pc:sldMk cId="511932756" sldId="276"/>
            <ac:spMk id="15" creationId="{65074D29-C8D0-9EDB-8CB8-D42F5DE458CD}"/>
          </ac:spMkLst>
        </pc:spChg>
        <pc:spChg chg="add del">
          <ac:chgData name="Veit Höfler" userId="49877615d8715623" providerId="LiveId" clId="{2360B5A2-99E4-4A98-9137-F01AACEA4772}" dt="2026-07-14T15:49:52.034" v="1771" actId="22"/>
          <ac:spMkLst>
            <pc:docMk/>
            <pc:sldMk cId="511932756" sldId="276"/>
            <ac:spMk id="17" creationId="{2A790DEF-AB21-CEF7-3BF8-E6FDD1D941E1}"/>
          </ac:spMkLst>
        </pc:spChg>
        <pc:spChg chg="add mod">
          <ac:chgData name="Veit Höfler" userId="49877615d8715623" providerId="LiveId" clId="{2360B5A2-99E4-4A98-9137-F01AACEA4772}" dt="2026-07-14T16:02:44.364" v="1939" actId="14100"/>
          <ac:spMkLst>
            <pc:docMk/>
            <pc:sldMk cId="511932756" sldId="276"/>
            <ac:spMk id="19" creationId="{83434856-09B0-076C-07AE-14D68F5259AD}"/>
          </ac:spMkLst>
        </pc:spChg>
        <pc:spChg chg="add mod">
          <ac:chgData name="Veit Höfler" userId="49877615d8715623" providerId="LiveId" clId="{2360B5A2-99E4-4A98-9137-F01AACEA4772}" dt="2026-07-14T15:57:47.479" v="1896" actId="14100"/>
          <ac:spMkLst>
            <pc:docMk/>
            <pc:sldMk cId="511932756" sldId="276"/>
            <ac:spMk id="27" creationId="{73F682A3-1D85-BD50-EB72-32ABED33FD69}"/>
          </ac:spMkLst>
        </pc:spChg>
        <pc:spChg chg="add mod">
          <ac:chgData name="Veit Höfler" userId="49877615d8715623" providerId="LiveId" clId="{2360B5A2-99E4-4A98-9137-F01AACEA4772}" dt="2026-07-14T16:02:35.423" v="1937" actId="1076"/>
          <ac:spMkLst>
            <pc:docMk/>
            <pc:sldMk cId="511932756" sldId="276"/>
            <ac:spMk id="40" creationId="{6A207405-AAB8-12FE-F183-41256063E4C3}"/>
          </ac:spMkLst>
        </pc:spChg>
        <pc:spChg chg="add mod">
          <ac:chgData name="Veit Höfler" userId="49877615d8715623" providerId="LiveId" clId="{2360B5A2-99E4-4A98-9137-F01AACEA4772}" dt="2026-07-14T15:58:58.734" v="1911" actId="20577"/>
          <ac:spMkLst>
            <pc:docMk/>
            <pc:sldMk cId="511932756" sldId="276"/>
            <ac:spMk id="56" creationId="{790CEAD7-99EE-036D-D311-DEBFB3B5ED3C}"/>
          </ac:spMkLst>
        </pc:spChg>
        <pc:spChg chg="add mod">
          <ac:chgData name="Veit Höfler" userId="49877615d8715623" providerId="LiveId" clId="{2360B5A2-99E4-4A98-9137-F01AACEA4772}" dt="2026-07-14T16:02:37.140" v="1938" actId="14100"/>
          <ac:spMkLst>
            <pc:docMk/>
            <pc:sldMk cId="511932756" sldId="276"/>
            <ac:spMk id="68" creationId="{D5116242-D42D-C158-395F-C501A3644CDC}"/>
          </ac:spMkLst>
        </pc:spChg>
        <pc:spChg chg="add mod">
          <ac:chgData name="Veit Höfler" userId="49877615d8715623" providerId="LiveId" clId="{2360B5A2-99E4-4A98-9137-F01AACEA4772}" dt="2026-07-14T16:05:21.713" v="2005" actId="1076"/>
          <ac:spMkLst>
            <pc:docMk/>
            <pc:sldMk cId="511932756" sldId="276"/>
            <ac:spMk id="90" creationId="{BD6D0134-9ECD-BE5D-DDE1-C045530180F9}"/>
          </ac:spMkLst>
        </pc:spChg>
        <pc:spChg chg="add del mod">
          <ac:chgData name="Veit Höfler" userId="49877615d8715623" providerId="LiveId" clId="{2360B5A2-99E4-4A98-9137-F01AACEA4772}" dt="2026-07-14T16:05:13.082" v="2003" actId="478"/>
          <ac:spMkLst>
            <pc:docMk/>
            <pc:sldMk cId="511932756" sldId="276"/>
            <ac:spMk id="92" creationId="{8064F546-BD14-80FA-D2B1-DAD458F95027}"/>
          </ac:spMkLst>
        </pc:spChg>
        <pc:spChg chg="add mod">
          <ac:chgData name="Veit Höfler" userId="49877615d8715623" providerId="LiveId" clId="{2360B5A2-99E4-4A98-9137-F01AACEA4772}" dt="2026-07-14T16:05:46.111" v="2013" actId="1076"/>
          <ac:spMkLst>
            <pc:docMk/>
            <pc:sldMk cId="511932756" sldId="276"/>
            <ac:spMk id="94" creationId="{9E022AEC-EB5C-EE0B-8E95-DCCA9B2EC127}"/>
          </ac:spMkLst>
        </pc:spChg>
        <pc:cxnChg chg="add mod">
          <ac:chgData name="Veit Höfler" userId="49877615d8715623" providerId="LiveId" clId="{2360B5A2-99E4-4A98-9137-F01AACEA4772}" dt="2026-07-14T16:02:32.092" v="1936" actId="1076"/>
          <ac:cxnSpMkLst>
            <pc:docMk/>
            <pc:sldMk cId="511932756" sldId="276"/>
            <ac:cxnSpMk id="9" creationId="{74A787F5-4BE5-5300-6DD4-FECB0373C1FB}"/>
          </ac:cxnSpMkLst>
        </pc:cxnChg>
        <pc:cxnChg chg="add mod">
          <ac:chgData name="Veit Höfler" userId="49877615d8715623" providerId="LiveId" clId="{2360B5A2-99E4-4A98-9137-F01AACEA4772}" dt="2026-07-14T16:02:44.364" v="1939" actId="14100"/>
          <ac:cxnSpMkLst>
            <pc:docMk/>
            <pc:sldMk cId="511932756" sldId="276"/>
            <ac:cxnSpMk id="21" creationId="{31780B6E-EE9B-EEE6-CFEC-E75127497665}"/>
          </ac:cxnSpMkLst>
        </pc:cxnChg>
        <pc:cxnChg chg="add mod">
          <ac:chgData name="Veit Höfler" userId="49877615d8715623" providerId="LiveId" clId="{2360B5A2-99E4-4A98-9137-F01AACEA4772}" dt="2026-07-14T16:02:20.781" v="1933" actId="1076"/>
          <ac:cxnSpMkLst>
            <pc:docMk/>
            <pc:sldMk cId="511932756" sldId="276"/>
            <ac:cxnSpMk id="34" creationId="{CA383933-0840-6F85-2165-9AA7F2F4C8F3}"/>
          </ac:cxnSpMkLst>
        </pc:cxnChg>
        <pc:cxnChg chg="add mod">
          <ac:chgData name="Veit Höfler" userId="49877615d8715623" providerId="LiveId" clId="{2360B5A2-99E4-4A98-9137-F01AACEA4772}" dt="2026-07-14T16:02:35.423" v="1937" actId="1076"/>
          <ac:cxnSpMkLst>
            <pc:docMk/>
            <pc:sldMk cId="511932756" sldId="276"/>
            <ac:cxnSpMk id="37" creationId="{2FB9DC97-6F69-1A20-FFF2-B80407912CBC}"/>
          </ac:cxnSpMkLst>
        </pc:cxnChg>
        <pc:cxnChg chg="add mod">
          <ac:chgData name="Veit Höfler" userId="49877615d8715623" providerId="LiveId" clId="{2360B5A2-99E4-4A98-9137-F01AACEA4772}" dt="2026-07-14T15:57:54.183" v="1898" actId="14100"/>
          <ac:cxnSpMkLst>
            <pc:docMk/>
            <pc:sldMk cId="511932756" sldId="276"/>
            <ac:cxnSpMk id="51" creationId="{017C47F7-4D8F-A31B-B014-C55607E561FA}"/>
          </ac:cxnSpMkLst>
        </pc:cxnChg>
        <pc:cxnChg chg="add mod">
          <ac:chgData name="Veit Höfler" userId="49877615d8715623" providerId="LiveId" clId="{2360B5A2-99E4-4A98-9137-F01AACEA4772}" dt="2026-07-14T16:02:37.140" v="1938" actId="14100"/>
          <ac:cxnSpMkLst>
            <pc:docMk/>
            <pc:sldMk cId="511932756" sldId="276"/>
            <ac:cxnSpMk id="69" creationId="{3BD7FDD9-F809-303B-64EE-6BF77A0B3E6B}"/>
          </ac:cxnSpMkLst>
        </pc:cxnChg>
      </pc:sldChg>
      <pc:sldChg chg="addSp modSp add mod">
        <pc:chgData name="Veit Höfler" userId="49877615d8715623" providerId="LiveId" clId="{2360B5A2-99E4-4A98-9137-F01AACEA4772}" dt="2026-07-14T16:45:38.812" v="2074" actId="207"/>
        <pc:sldMkLst>
          <pc:docMk/>
          <pc:sldMk cId="177324125" sldId="277"/>
        </pc:sldMkLst>
        <pc:spChg chg="add mod">
          <ac:chgData name="Veit Höfler" userId="49877615d8715623" providerId="LiveId" clId="{2360B5A2-99E4-4A98-9137-F01AACEA4772}" dt="2026-07-14T16:45:38.812" v="2074" actId="207"/>
          <ac:spMkLst>
            <pc:docMk/>
            <pc:sldMk cId="177324125" sldId="277"/>
            <ac:spMk id="3" creationId="{EAF0CE52-CF61-C7AA-AD9D-4C242C73A1F5}"/>
          </ac:spMkLst>
        </pc:spChg>
        <pc:spChg chg="mod">
          <ac:chgData name="Veit Höfler" userId="49877615d8715623" providerId="LiveId" clId="{2360B5A2-99E4-4A98-9137-F01AACEA4772}" dt="2026-07-14T16:11:19.087" v="2022"/>
          <ac:spMkLst>
            <pc:docMk/>
            <pc:sldMk cId="177324125" sldId="277"/>
            <ac:spMk id="8" creationId="{870D6995-E1BD-E15E-AF0A-D784974CFB1D}"/>
          </ac:spMkLst>
        </pc:spChg>
        <pc:picChg chg="mod">
          <ac:chgData name="Veit Höfler" userId="49877615d8715623" providerId="LiveId" clId="{2360B5A2-99E4-4A98-9137-F01AACEA4772}" dt="2026-07-14T16:11:59.240" v="2024" actId="14826"/>
          <ac:picMkLst>
            <pc:docMk/>
            <pc:sldMk cId="177324125" sldId="277"/>
            <ac:picMk id="5" creationId="{935FA9E4-F6F9-FB3B-436A-0881A7DB1E6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687143-B389-48AA-AFF6-7B7B3291B834}" type="datetimeFigureOut">
              <a:rPr lang="de-DE" smtClean="0"/>
              <a:t>14.07.2026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1D4D1-D234-424C-8354-6E0BDF5D94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3374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1D4D1-D234-424C-8354-6E0BDF5D9402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7051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6FB800-B356-55AC-9161-2CBC931E3A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5F63249-91F0-65FA-0CA9-2FD0315AFE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A815CF1-5DD7-E4E5-953A-D15B8C098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61622-96E7-4239-9848-043DBD6AD30F}" type="datetimeFigureOut">
              <a:rPr lang="de-DE" smtClean="0"/>
              <a:t>14.07.2026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4405406-475D-687B-759E-B352F6F73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267E7D-5852-27EE-CB3A-EE9C0D02E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97260-6808-435E-BA1C-80FFFF57B3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3952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0307CD-657C-0C26-A0D4-A27197541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897CEE7-5057-5941-9018-584230BB8C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0BC61DC-A644-0E32-B7CC-F250D3F93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61622-96E7-4239-9848-043DBD6AD30F}" type="datetimeFigureOut">
              <a:rPr lang="de-DE" smtClean="0"/>
              <a:t>14.07.2026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32265FD-033B-95EF-B153-846BD1A4E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6A3E5AF-D037-03FF-BC8E-B21E22F34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97260-6808-435E-BA1C-80FFFF57B3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0436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2BEF764-F693-5009-32D4-1999361A9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EEDBAC9-0675-7A27-AA13-3ECB0F1A8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68A4C57-DA3C-B514-FD35-002F6E355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61622-96E7-4239-9848-043DBD6AD30F}" type="datetimeFigureOut">
              <a:rPr lang="de-DE" smtClean="0"/>
              <a:t>14.07.2026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FF2C8EB-9747-0F4B-8027-AD65E0768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669C7A8-8CD4-567F-DDB4-C12CD6CE7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97260-6808-435E-BA1C-80FFFF57B3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096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16A14D-C071-C2BB-147E-45E0B2892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2D3F2D6-86F2-33A4-E34B-91C799E31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2D2D2A-1792-5636-4D72-AEFD6DF59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61622-96E7-4239-9848-043DBD6AD30F}" type="datetimeFigureOut">
              <a:rPr lang="de-DE" smtClean="0"/>
              <a:t>14.07.2026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A627B7-C24E-9E62-C455-AC90E7992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A90811-4F0A-CDB4-93C6-644B6ABBC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97260-6808-435E-BA1C-80FFFF57B3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3400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C221E8-6FEA-974F-42E8-803754471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EC0144C-089C-7047-9D94-C3360BB71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03D029A-DD0B-A630-E076-2B186E93D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61622-96E7-4239-9848-043DBD6AD30F}" type="datetimeFigureOut">
              <a:rPr lang="de-DE" smtClean="0"/>
              <a:t>14.07.2026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B13FF3-B3C7-F3D2-0DB0-62F5A943D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B23F54-57B6-D050-8050-06B477AFF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97260-6808-435E-BA1C-80FFFF57B3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4829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9E00E3-3187-A9C7-600C-3026346CF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7792B7D-5E57-6995-6809-1C1CCBFF4C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16F1329-CFDD-7373-0646-37195D2CE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2EB6E1-2797-9757-5B95-69721E1A6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61622-96E7-4239-9848-043DBD6AD30F}" type="datetimeFigureOut">
              <a:rPr lang="de-DE" smtClean="0"/>
              <a:t>14.07.2026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CB4B0F9-1C92-9DBC-12DC-E438FF8A7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54F3F73-B232-E808-7471-837BB2C02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97260-6808-435E-BA1C-80FFFF57B3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3363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6FF613-1A19-D296-4A0F-4CBA398C5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130BA2B-9712-4927-F525-D68279158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1A563C7-9422-5D73-5FB0-3BB9365E1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A32E87B-3847-3872-2F02-53F46E98F2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AA359EF-15B4-78DB-61F7-F32D0D7A97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DD6DDF3-695C-84AD-9BA4-8AE840763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61622-96E7-4239-9848-043DBD6AD30F}" type="datetimeFigureOut">
              <a:rPr lang="de-DE" smtClean="0"/>
              <a:t>14.07.2026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403CA89-333E-C61B-9147-A5ACE25D1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8003025-FBC3-6D58-36DD-DE5BE474D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97260-6808-435E-BA1C-80FFFF57B3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7423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CBEB82-688D-C64A-92AD-13C0300C3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305D726-3CFC-1BAC-3A15-7787133C9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61622-96E7-4239-9848-043DBD6AD30F}" type="datetimeFigureOut">
              <a:rPr lang="de-DE" smtClean="0"/>
              <a:t>14.07.2026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A5E3D7A-1D58-4870-5708-01B7D4E58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517B817-CB20-1E67-EA16-345177F0F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97260-6808-435E-BA1C-80FFFF57B3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9423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165535C-EC5A-F6F5-429B-E1A8A38D9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61622-96E7-4239-9848-043DBD6AD30F}" type="datetimeFigureOut">
              <a:rPr lang="de-DE" smtClean="0"/>
              <a:t>14.07.2026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2EFB9F4-A007-DB59-D3E4-EE60593DB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E14C734-F694-1048-6D56-784FA73D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97260-6808-435E-BA1C-80FFFF57B3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844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9F9A9F-40D4-E8E2-BBBB-7DD6E8680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61635A6-8B36-33CF-E8B2-E33911DD9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CF50A00-7716-C051-8215-D781342D43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B0D84B4-CDB3-886A-FAF4-96FBA19EC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61622-96E7-4239-9848-043DBD6AD30F}" type="datetimeFigureOut">
              <a:rPr lang="de-DE" smtClean="0"/>
              <a:t>14.07.2026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1642FC3-81A1-036C-E145-2C7532342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0379525-A36B-FBC0-5937-97EB60950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97260-6808-435E-BA1C-80FFFF57B3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996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E4B6BC-2252-49E2-3739-39559F03B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0521201-EE20-0BC2-CCC9-B562058E92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BC7874C-67C5-6587-F684-4281CFD8BB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0E9A6CE-A4F3-887D-625C-E52763B94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61622-96E7-4239-9848-043DBD6AD30F}" type="datetimeFigureOut">
              <a:rPr lang="de-DE" smtClean="0"/>
              <a:t>14.07.2026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E6090B8-D553-9EF3-0A1A-6DDB08B90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B5DAEEE-FD75-6170-F59F-A6758AF48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97260-6808-435E-BA1C-80FFFF57B3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4957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49E5961-A045-C260-00D8-96449B731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C642718-96D0-BDFD-8422-F1E6D4596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BB568FE-9DED-E3C8-C9A1-18CA6228A5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361622-96E7-4239-9848-043DBD6AD30F}" type="datetimeFigureOut">
              <a:rPr lang="de-DE" smtClean="0"/>
              <a:t>14.07.2026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EAD7BBA-D0EE-CD26-FBD2-95FD813388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6240D06-6EA2-5734-43EE-35F7078BD0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897260-6808-435E-BA1C-80FFFF57B3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711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8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26" name="Freeform: Shape 20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653AB66-5636-F1B2-A2B8-B7C25A205AE5}"/>
              </a:ext>
            </a:extLst>
          </p:cNvPr>
          <p:cNvSpPr txBox="1"/>
          <p:nvPr/>
        </p:nvSpPr>
        <p:spPr>
          <a:xfrm>
            <a:off x="90962" y="1550191"/>
            <a:ext cx="2055310" cy="4063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de-DE" sz="2200" u="sng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Veit Höfler</a:t>
            </a:r>
          </a:p>
          <a:p>
            <a:pPr algn="ctr">
              <a:lnSpc>
                <a:spcPct val="200000"/>
              </a:lnSpc>
            </a:pPr>
            <a:r>
              <a:rPr lang="de-DE" sz="22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Spurensuche</a:t>
            </a:r>
          </a:p>
          <a:p>
            <a:pPr algn="ctr">
              <a:lnSpc>
                <a:spcPct val="200000"/>
              </a:lnSpc>
            </a:pPr>
            <a:r>
              <a:rPr lang="de-DE" sz="22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oder</a:t>
            </a:r>
          </a:p>
          <a:p>
            <a:pPr algn="ctr">
              <a:lnSpc>
                <a:spcPct val="200000"/>
              </a:lnSpc>
            </a:pPr>
            <a:r>
              <a:rPr lang="de-DE" sz="22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der Versuch, einen Raum zu lesen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B0BE241-3644-C3A0-F48F-592CD9DDB5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328"/>
          <a:stretch>
            <a:fillRect/>
          </a:stretch>
        </p:blipFill>
        <p:spPr>
          <a:xfrm>
            <a:off x="3781434" y="5187950"/>
            <a:ext cx="4791558" cy="1711845"/>
          </a:xfrm>
          <a:custGeom>
            <a:avLst/>
            <a:gdLst/>
            <a:ahLst/>
            <a:cxnLst/>
            <a:rect l="l" t="t" r="r" b="b"/>
            <a:pathLst>
              <a:path w="9531324" h="3405187">
                <a:moveTo>
                  <a:pt x="3977" y="0"/>
                </a:moveTo>
                <a:lnTo>
                  <a:pt x="9531324" y="0"/>
                </a:lnTo>
                <a:lnTo>
                  <a:pt x="9531324" y="3405187"/>
                </a:lnTo>
                <a:lnTo>
                  <a:pt x="5205951" y="3405187"/>
                </a:lnTo>
                <a:lnTo>
                  <a:pt x="3496422" y="3405187"/>
                </a:lnTo>
                <a:lnTo>
                  <a:pt x="3032455" y="3405187"/>
                </a:lnTo>
                <a:lnTo>
                  <a:pt x="2716256" y="3405187"/>
                </a:lnTo>
                <a:lnTo>
                  <a:pt x="2502754" y="3405187"/>
                </a:lnTo>
                <a:lnTo>
                  <a:pt x="2390998" y="3327786"/>
                </a:lnTo>
                <a:cubicBezTo>
                  <a:pt x="2217180" y="3200295"/>
                  <a:pt x="2046553" y="3062584"/>
                  <a:pt x="1874350" y="2922001"/>
                </a:cubicBezTo>
                <a:cubicBezTo>
                  <a:pt x="928725" y="2150026"/>
                  <a:pt x="0" y="1516318"/>
                  <a:pt x="0" y="168843"/>
                </a:cubicBezTo>
                <a:close/>
              </a:path>
            </a:pathLst>
          </a:cu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F6AF317-83EF-FBDC-BD47-3D406BF8E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926" y="114952"/>
            <a:ext cx="34258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pieren 8">
            <a:extLst>
              <a:ext uri="{FF2B5EF4-FFF2-40B4-BE49-F238E27FC236}">
                <a16:creationId xmlns:a16="http://schemas.microsoft.com/office/drawing/2014/main" id="{82F4518D-09B5-D294-2554-7F939FC0D8F2}"/>
              </a:ext>
            </a:extLst>
          </p:cNvPr>
          <p:cNvGrpSpPr>
            <a:grpSpLocks/>
          </p:cNvGrpSpPr>
          <p:nvPr/>
        </p:nvGrpSpPr>
        <p:grpSpPr bwMode="auto">
          <a:xfrm>
            <a:off x="3724806" y="896366"/>
            <a:ext cx="4572000" cy="3886200"/>
            <a:chOff x="5181600" y="3429000"/>
            <a:chExt cx="3200400" cy="2743200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B070AECE-C420-9513-23B4-9C0E9B352BB9}"/>
                </a:ext>
              </a:extLst>
            </p:cNvPr>
            <p:cNvSpPr/>
            <p:nvPr/>
          </p:nvSpPr>
          <p:spPr bwMode="auto">
            <a:xfrm>
              <a:off x="5181600" y="3429000"/>
              <a:ext cx="3200400" cy="2743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de-DE">
                <a:cs typeface="+mn-cs"/>
              </a:endParaRPr>
            </a:p>
          </p:txBody>
        </p:sp>
        <p:pic>
          <p:nvPicPr>
            <p:cNvPr id="10" name="Picture 6" descr="K:\Veit\MASTER_STUDIUM\Karlburg\11_LyX\example.png">
              <a:extLst>
                <a:ext uri="{FF2B5EF4-FFF2-40B4-BE49-F238E27FC236}">
                  <a16:creationId xmlns:a16="http://schemas.microsoft.com/office/drawing/2014/main" id="{1491AFEE-FC9B-0443-C42E-D9CE4A5478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8300" y="3482788"/>
              <a:ext cx="2667000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180C98C0-E697-C2BA-2C48-DA75CB1CA270}"/>
              </a:ext>
            </a:extLst>
          </p:cNvPr>
          <p:cNvSpPr txBox="1"/>
          <p:nvPr/>
        </p:nvSpPr>
        <p:spPr>
          <a:xfrm>
            <a:off x="3724806" y="5155406"/>
            <a:ext cx="49048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/>
              <a:t>https://www.gw.uni-jena.de/11950/binnenhaefen-in-zentraleuropa</a:t>
            </a:r>
          </a:p>
        </p:txBody>
      </p:sp>
    </p:spTree>
    <p:extLst>
      <p:ext uri="{BB962C8B-B14F-4D97-AF65-F5344CB8AC3E}">
        <p14:creationId xmlns:p14="http://schemas.microsoft.com/office/powerpoint/2010/main" val="340986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5455C-ED6C-F2A5-FA39-8C56BF869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14">
            <a:extLst>
              <a:ext uri="{FF2B5EF4-FFF2-40B4-BE49-F238E27FC236}">
                <a16:creationId xmlns:a16="http://schemas.microsoft.com/office/drawing/2014/main" id="{E8774545-880C-0F93-0572-FEFC9700E2E9}"/>
              </a:ext>
            </a:extLst>
          </p:cNvPr>
          <p:cNvSpPr/>
          <p:nvPr/>
        </p:nvSpPr>
        <p:spPr>
          <a:xfrm>
            <a:off x="8767649" y="1590503"/>
            <a:ext cx="3105853" cy="382257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9696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500" b="1"/>
            </a:pPr>
            <a:endParaRPr dirty="0">
              <a:solidFill>
                <a:schemeClr val="tx1"/>
              </a:solidFill>
            </a:endParaRPr>
          </a:p>
        </p:txBody>
      </p:sp>
      <p:sp>
        <p:nvSpPr>
          <p:cNvPr id="122" name="Rounded Rectangle 14">
            <a:extLst>
              <a:ext uri="{FF2B5EF4-FFF2-40B4-BE49-F238E27FC236}">
                <a16:creationId xmlns:a16="http://schemas.microsoft.com/office/drawing/2014/main" id="{2950664D-8F39-EF55-DF23-21E920CACA7D}"/>
              </a:ext>
            </a:extLst>
          </p:cNvPr>
          <p:cNvSpPr/>
          <p:nvPr/>
        </p:nvSpPr>
        <p:spPr>
          <a:xfrm>
            <a:off x="4376311" y="1590503"/>
            <a:ext cx="4166030" cy="38225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9696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500" b="1"/>
            </a:pPr>
            <a:endParaRPr dirty="0">
              <a:solidFill>
                <a:schemeClr val="tx1"/>
              </a:solidFill>
            </a:endParaRPr>
          </a:p>
        </p:txBody>
      </p:sp>
      <p:sp>
        <p:nvSpPr>
          <p:cNvPr id="68" name="Rounded Rectangle 14">
            <a:extLst>
              <a:ext uri="{FF2B5EF4-FFF2-40B4-BE49-F238E27FC236}">
                <a16:creationId xmlns:a16="http://schemas.microsoft.com/office/drawing/2014/main" id="{EE6C4309-004C-EE01-98F5-A9EA1F78FFA8}"/>
              </a:ext>
            </a:extLst>
          </p:cNvPr>
          <p:cNvSpPr/>
          <p:nvPr/>
        </p:nvSpPr>
        <p:spPr>
          <a:xfrm>
            <a:off x="9092545" y="3362328"/>
            <a:ext cx="2490752" cy="5990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9696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500" b="1"/>
            </a:pPr>
            <a:r>
              <a:rPr lang="de-DE" dirty="0">
                <a:solidFill>
                  <a:schemeClr val="tx1"/>
                </a:solidFill>
              </a:rPr>
              <a:t>Relief, historische Karten, Bohrungen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EFD9A151-8C20-6AB2-7896-C0359DC346D3}"/>
              </a:ext>
            </a:extLst>
          </p:cNvPr>
          <p:cNvSpPr/>
          <p:nvPr/>
        </p:nvSpPr>
        <p:spPr>
          <a:xfrm>
            <a:off x="582910" y="1001645"/>
            <a:ext cx="2478432" cy="1097021"/>
          </a:xfrm>
          <a:prstGeom prst="roundRect">
            <a:avLst/>
          </a:prstGeom>
          <a:solidFill>
            <a:srgbClr val="FFEBC8"/>
          </a:solidFill>
          <a:ln>
            <a:solidFill>
              <a:srgbClr val="9696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500" b="1"/>
            </a:pPr>
            <a:endParaRPr dirty="0">
              <a:solidFill>
                <a:schemeClr val="tx1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4002B9A-3DE5-5EAC-A2BC-37289EB321A0}"/>
              </a:ext>
            </a:extLst>
          </p:cNvPr>
          <p:cNvSpPr/>
          <p:nvPr/>
        </p:nvSpPr>
        <p:spPr>
          <a:xfrm>
            <a:off x="4601853" y="1913085"/>
            <a:ext cx="3798909" cy="520770"/>
          </a:xfrm>
          <a:prstGeom prst="roundRect">
            <a:avLst/>
          </a:prstGeom>
          <a:solidFill>
            <a:srgbClr val="FFC000"/>
          </a:solidFill>
          <a:ln>
            <a:solidFill>
              <a:srgbClr val="9696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500" b="1"/>
            </a:pPr>
            <a:r>
              <a:rPr lang="de-DE" sz="2000" dirty="0">
                <a:solidFill>
                  <a:schemeClr val="tx1"/>
                </a:solidFill>
              </a:rPr>
              <a:t>P R Ü F E N</a:t>
            </a:r>
            <a:endParaRPr sz="2000" dirty="0">
              <a:solidFill>
                <a:schemeClr val="tx1"/>
              </a:solidFill>
            </a:endParaRPr>
          </a:p>
        </p:txBody>
      </p: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F21C160C-FD1D-B6D7-390E-3E31AD3C1D39}"/>
              </a:ext>
            </a:extLst>
          </p:cNvPr>
          <p:cNvCxnSpPr>
            <a:cxnSpLocks/>
            <a:stCxn id="9" idx="2"/>
            <a:endCxn id="24" idx="0"/>
          </p:cNvCxnSpPr>
          <p:nvPr/>
        </p:nvCxnSpPr>
        <p:spPr>
          <a:xfrm>
            <a:off x="1822126" y="2098666"/>
            <a:ext cx="0" cy="401812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5" name="Rounded Rectangle 14">
            <a:extLst>
              <a:ext uri="{FF2B5EF4-FFF2-40B4-BE49-F238E27FC236}">
                <a16:creationId xmlns:a16="http://schemas.microsoft.com/office/drawing/2014/main" id="{6BAB04DC-3A58-1E2B-73CD-F4CA9622F7EF}"/>
              </a:ext>
            </a:extLst>
          </p:cNvPr>
          <p:cNvSpPr/>
          <p:nvPr/>
        </p:nvSpPr>
        <p:spPr>
          <a:xfrm>
            <a:off x="732697" y="1112465"/>
            <a:ext cx="2174533" cy="41614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9696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500" b="1"/>
            </a:pPr>
            <a:r>
              <a:rPr lang="de-DE" sz="2200" dirty="0">
                <a:solidFill>
                  <a:schemeClr val="tx1"/>
                </a:solidFill>
              </a:rPr>
              <a:t>R A U M </a:t>
            </a:r>
          </a:p>
        </p:txBody>
      </p:sp>
      <p:sp>
        <p:nvSpPr>
          <p:cNvPr id="24" name="Rounded Rectangle 14">
            <a:extLst>
              <a:ext uri="{FF2B5EF4-FFF2-40B4-BE49-F238E27FC236}">
                <a16:creationId xmlns:a16="http://schemas.microsoft.com/office/drawing/2014/main" id="{5E730802-A577-A699-064A-763617419DE4}"/>
              </a:ext>
            </a:extLst>
          </p:cNvPr>
          <p:cNvSpPr/>
          <p:nvPr/>
        </p:nvSpPr>
        <p:spPr>
          <a:xfrm>
            <a:off x="582910" y="2500478"/>
            <a:ext cx="2478432" cy="85783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9696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500" b="1"/>
            </a:pPr>
            <a:endParaRPr dirty="0">
              <a:solidFill>
                <a:schemeClr val="tx1"/>
              </a:solidFill>
            </a:endParaRPr>
          </a:p>
        </p:txBody>
      </p:sp>
      <p:sp>
        <p:nvSpPr>
          <p:cNvPr id="26" name="Rounded Rectangle 14">
            <a:extLst>
              <a:ext uri="{FF2B5EF4-FFF2-40B4-BE49-F238E27FC236}">
                <a16:creationId xmlns:a16="http://schemas.microsoft.com/office/drawing/2014/main" id="{62123BCF-747E-2A80-5CEE-1AEB852A7A11}"/>
              </a:ext>
            </a:extLst>
          </p:cNvPr>
          <p:cNvSpPr/>
          <p:nvPr/>
        </p:nvSpPr>
        <p:spPr>
          <a:xfrm>
            <a:off x="732697" y="2660715"/>
            <a:ext cx="2174533" cy="5692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9696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500" b="1"/>
            </a:pPr>
            <a:r>
              <a:rPr lang="de-DE" sz="1500" dirty="0">
                <a:solidFill>
                  <a:schemeClr val="tx1"/>
                </a:solidFill>
              </a:rPr>
              <a:t>Geomorphologische</a:t>
            </a:r>
          </a:p>
          <a:p>
            <a:pPr algn="ctr">
              <a:defRPr sz="1500" b="1"/>
            </a:pPr>
            <a:r>
              <a:rPr lang="de-DE" sz="1500" dirty="0">
                <a:solidFill>
                  <a:schemeClr val="tx1"/>
                </a:solidFill>
              </a:rPr>
              <a:t>Vorinterpretation</a:t>
            </a:r>
          </a:p>
        </p:txBody>
      </p: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10BE4A84-D9E1-D7F5-1E24-86F57A5DC4B1}"/>
              </a:ext>
            </a:extLst>
          </p:cNvPr>
          <p:cNvCxnSpPr>
            <a:cxnSpLocks/>
            <a:stCxn id="15" idx="2"/>
            <a:endCxn id="48" idx="0"/>
          </p:cNvCxnSpPr>
          <p:nvPr/>
        </p:nvCxnSpPr>
        <p:spPr>
          <a:xfrm>
            <a:off x="1822126" y="4617952"/>
            <a:ext cx="0" cy="259768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8" name="Rounded Rectangle 14">
            <a:extLst>
              <a:ext uri="{FF2B5EF4-FFF2-40B4-BE49-F238E27FC236}">
                <a16:creationId xmlns:a16="http://schemas.microsoft.com/office/drawing/2014/main" id="{1764F697-972C-27B2-842C-2CD71E948FD9}"/>
              </a:ext>
            </a:extLst>
          </p:cNvPr>
          <p:cNvSpPr/>
          <p:nvPr/>
        </p:nvSpPr>
        <p:spPr>
          <a:xfrm>
            <a:off x="582910" y="4877720"/>
            <a:ext cx="2478431" cy="16908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9696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500" b="1"/>
            </a:pPr>
            <a:endParaRPr dirty="0">
              <a:solidFill>
                <a:schemeClr val="tx1"/>
              </a:solidFill>
            </a:endParaRPr>
          </a:p>
        </p:txBody>
      </p:sp>
      <p:sp>
        <p:nvSpPr>
          <p:cNvPr id="52" name="Rounded Rectangle 14">
            <a:extLst>
              <a:ext uri="{FF2B5EF4-FFF2-40B4-BE49-F238E27FC236}">
                <a16:creationId xmlns:a16="http://schemas.microsoft.com/office/drawing/2014/main" id="{F5DBE149-904D-6F61-6F62-D3E07900638B}"/>
              </a:ext>
            </a:extLst>
          </p:cNvPr>
          <p:cNvSpPr/>
          <p:nvPr/>
        </p:nvSpPr>
        <p:spPr>
          <a:xfrm>
            <a:off x="732695" y="5048974"/>
            <a:ext cx="2174533" cy="41614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9696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500" b="1"/>
            </a:pPr>
            <a:r>
              <a:rPr lang="de-DE" sz="2000" dirty="0">
                <a:solidFill>
                  <a:schemeClr val="tx1"/>
                </a:solidFill>
              </a:rPr>
              <a:t>HYPOTHESE</a:t>
            </a:r>
          </a:p>
        </p:txBody>
      </p:sp>
      <p:sp>
        <p:nvSpPr>
          <p:cNvPr id="58" name="Rounded Rectangle 14">
            <a:extLst>
              <a:ext uri="{FF2B5EF4-FFF2-40B4-BE49-F238E27FC236}">
                <a16:creationId xmlns:a16="http://schemas.microsoft.com/office/drawing/2014/main" id="{F46133FC-C7A0-150A-D842-2B124D56E42C}"/>
              </a:ext>
            </a:extLst>
          </p:cNvPr>
          <p:cNvSpPr/>
          <p:nvPr/>
        </p:nvSpPr>
        <p:spPr>
          <a:xfrm>
            <a:off x="507156" y="615498"/>
            <a:ext cx="2684206" cy="6200454"/>
          </a:xfrm>
          <a:prstGeom prst="roundRect">
            <a:avLst/>
          </a:prstGeom>
          <a:noFill/>
          <a:ln w="19050">
            <a:solidFill>
              <a:srgbClr val="9696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500" b="1"/>
            </a:pPr>
            <a:endParaRPr dirty="0">
              <a:solidFill>
                <a:schemeClr val="tx1"/>
              </a:solidFill>
            </a:endParaRPr>
          </a:p>
        </p:txBody>
      </p:sp>
      <p:sp>
        <p:nvSpPr>
          <p:cNvPr id="65" name="Rounded Rectangle 13">
            <a:extLst>
              <a:ext uri="{FF2B5EF4-FFF2-40B4-BE49-F238E27FC236}">
                <a16:creationId xmlns:a16="http://schemas.microsoft.com/office/drawing/2014/main" id="{4D09EC09-820F-8B9E-57F7-AC89F5A12A19}"/>
              </a:ext>
            </a:extLst>
          </p:cNvPr>
          <p:cNvSpPr/>
          <p:nvPr/>
        </p:nvSpPr>
        <p:spPr>
          <a:xfrm>
            <a:off x="4601851" y="3784737"/>
            <a:ext cx="3798909" cy="526961"/>
          </a:xfrm>
          <a:prstGeom prst="roundRect">
            <a:avLst/>
          </a:prstGeom>
          <a:solidFill>
            <a:srgbClr val="FFC000"/>
          </a:solidFill>
          <a:ln>
            <a:solidFill>
              <a:srgbClr val="9696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500" b="1"/>
            </a:pPr>
            <a:r>
              <a:rPr lang="de-DE" dirty="0">
                <a:solidFill>
                  <a:schemeClr val="tx1"/>
                </a:solidFill>
              </a:rPr>
              <a:t>PROZESSVERSTÄNDNIS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71" name="Rounded Rectangle 13">
            <a:extLst>
              <a:ext uri="{FF2B5EF4-FFF2-40B4-BE49-F238E27FC236}">
                <a16:creationId xmlns:a16="http://schemas.microsoft.com/office/drawing/2014/main" id="{D9092FC7-A569-44CD-3B7E-6D35CB0924CD}"/>
              </a:ext>
            </a:extLst>
          </p:cNvPr>
          <p:cNvSpPr/>
          <p:nvPr/>
        </p:nvSpPr>
        <p:spPr>
          <a:xfrm>
            <a:off x="4601851" y="3203054"/>
            <a:ext cx="3798909" cy="327641"/>
          </a:xfrm>
          <a:prstGeom prst="roundRect">
            <a:avLst/>
          </a:prstGeom>
          <a:solidFill>
            <a:srgbClr val="FFC000"/>
          </a:solidFill>
          <a:ln>
            <a:solidFill>
              <a:srgbClr val="9696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500" b="1"/>
            </a:pPr>
            <a:r>
              <a:rPr lang="de-DE" sz="2000" dirty="0">
                <a:solidFill>
                  <a:schemeClr val="tx1"/>
                </a:solidFill>
              </a:rPr>
              <a:t>S Y N T H E S E</a:t>
            </a:r>
            <a:endParaRPr sz="2000" dirty="0">
              <a:solidFill>
                <a:schemeClr val="tx1"/>
              </a:solidFill>
            </a:endParaRPr>
          </a:p>
        </p:txBody>
      </p:sp>
      <p:sp>
        <p:nvSpPr>
          <p:cNvPr id="74" name="Rounded Rectangle 14">
            <a:extLst>
              <a:ext uri="{FF2B5EF4-FFF2-40B4-BE49-F238E27FC236}">
                <a16:creationId xmlns:a16="http://schemas.microsoft.com/office/drawing/2014/main" id="{70BC9CFA-176A-0C71-D455-110BD6BB04CF}"/>
              </a:ext>
            </a:extLst>
          </p:cNvPr>
          <p:cNvSpPr/>
          <p:nvPr/>
        </p:nvSpPr>
        <p:spPr>
          <a:xfrm>
            <a:off x="9722160" y="4041772"/>
            <a:ext cx="1336014" cy="5298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9696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500" b="1"/>
            </a:pPr>
            <a:r>
              <a:rPr lang="de-DE" dirty="0">
                <a:solidFill>
                  <a:schemeClr val="tx1"/>
                </a:solidFill>
              </a:rPr>
              <a:t>Bohrungen, </a:t>
            </a:r>
          </a:p>
          <a:p>
            <a:pPr algn="ctr">
              <a:defRPr sz="1500" b="1"/>
            </a:pPr>
            <a:r>
              <a:rPr lang="de-DE" dirty="0">
                <a:solidFill>
                  <a:schemeClr val="tx1"/>
                </a:solidFill>
              </a:rPr>
              <a:t>Geophysik</a:t>
            </a:r>
          </a:p>
        </p:txBody>
      </p:sp>
      <p:sp>
        <p:nvSpPr>
          <p:cNvPr id="77" name="Rounded Rectangle 14">
            <a:extLst>
              <a:ext uri="{FF2B5EF4-FFF2-40B4-BE49-F238E27FC236}">
                <a16:creationId xmlns:a16="http://schemas.microsoft.com/office/drawing/2014/main" id="{2479DD8C-DEB7-B637-2635-47CFD782C581}"/>
              </a:ext>
            </a:extLst>
          </p:cNvPr>
          <p:cNvSpPr/>
          <p:nvPr/>
        </p:nvSpPr>
        <p:spPr>
          <a:xfrm>
            <a:off x="8767649" y="5572950"/>
            <a:ext cx="3105853" cy="43870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9696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500" b="1"/>
            </a:pPr>
            <a:r>
              <a:rPr lang="de-DE" dirty="0">
                <a:solidFill>
                  <a:schemeClr val="tx1"/>
                </a:solidFill>
              </a:rPr>
              <a:t>Sedimentologie</a:t>
            </a:r>
          </a:p>
        </p:txBody>
      </p:sp>
      <p:sp>
        <p:nvSpPr>
          <p:cNvPr id="79" name="Rounded Rectangle 14">
            <a:extLst>
              <a:ext uri="{FF2B5EF4-FFF2-40B4-BE49-F238E27FC236}">
                <a16:creationId xmlns:a16="http://schemas.microsoft.com/office/drawing/2014/main" id="{63C036D2-1537-B383-CD5C-FDF115A2AA82}"/>
              </a:ext>
            </a:extLst>
          </p:cNvPr>
          <p:cNvSpPr/>
          <p:nvPr/>
        </p:nvSpPr>
        <p:spPr>
          <a:xfrm>
            <a:off x="9671370" y="4651985"/>
            <a:ext cx="1437593" cy="43870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9696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500" b="1"/>
            </a:pPr>
            <a:r>
              <a:rPr lang="de-DE" dirty="0">
                <a:solidFill>
                  <a:schemeClr val="tx1"/>
                </a:solidFill>
              </a:rPr>
              <a:t>Datierungen</a:t>
            </a:r>
          </a:p>
        </p:txBody>
      </p:sp>
      <p:sp>
        <p:nvSpPr>
          <p:cNvPr id="85" name="Rounded Rectangle 14">
            <a:extLst>
              <a:ext uri="{FF2B5EF4-FFF2-40B4-BE49-F238E27FC236}">
                <a16:creationId xmlns:a16="http://schemas.microsoft.com/office/drawing/2014/main" id="{4C49B82E-8C4D-5166-477F-283229AFCE01}"/>
              </a:ext>
            </a:extLst>
          </p:cNvPr>
          <p:cNvSpPr/>
          <p:nvPr/>
        </p:nvSpPr>
        <p:spPr>
          <a:xfrm>
            <a:off x="142546" y="113579"/>
            <a:ext cx="3620262" cy="351591"/>
          </a:xfrm>
          <a:prstGeom prst="roundRect">
            <a:avLst/>
          </a:prstGeom>
          <a:solidFill>
            <a:srgbClr val="FFEBC8"/>
          </a:solidFill>
          <a:ln>
            <a:solidFill>
              <a:srgbClr val="9696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500" b="1"/>
            </a:pPr>
            <a:r>
              <a:rPr lang="de-DE" dirty="0">
                <a:solidFill>
                  <a:schemeClr val="tx1"/>
                </a:solidFill>
              </a:rPr>
              <a:t>REFERENZMODELL</a:t>
            </a:r>
            <a:endParaRPr dirty="0">
              <a:solidFill>
                <a:schemeClr val="tx1"/>
              </a:solidFill>
            </a:endParaRPr>
          </a:p>
        </p:txBody>
      </p:sp>
      <p:cxnSp>
        <p:nvCxnSpPr>
          <p:cNvPr id="108" name="Gerade Verbindung mit Pfeil 107">
            <a:extLst>
              <a:ext uri="{FF2B5EF4-FFF2-40B4-BE49-F238E27FC236}">
                <a16:creationId xmlns:a16="http://schemas.microsoft.com/office/drawing/2014/main" id="{42D3B19F-1CA5-5D4C-7464-491EF561ACCF}"/>
              </a:ext>
            </a:extLst>
          </p:cNvPr>
          <p:cNvCxnSpPr>
            <a:cxnSpLocks/>
            <a:stCxn id="14" idx="2"/>
            <a:endCxn id="27" idx="0"/>
          </p:cNvCxnSpPr>
          <p:nvPr/>
        </p:nvCxnSpPr>
        <p:spPr>
          <a:xfrm>
            <a:off x="6501308" y="2433855"/>
            <a:ext cx="1" cy="220267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9" name="Rounded Rectangle 13">
            <a:extLst>
              <a:ext uri="{FF2B5EF4-FFF2-40B4-BE49-F238E27FC236}">
                <a16:creationId xmlns:a16="http://schemas.microsoft.com/office/drawing/2014/main" id="{2888113B-685A-6ABF-F9F6-CDCFA88AC7C7}"/>
              </a:ext>
            </a:extLst>
          </p:cNvPr>
          <p:cNvSpPr/>
          <p:nvPr/>
        </p:nvSpPr>
        <p:spPr>
          <a:xfrm>
            <a:off x="4601851" y="4565740"/>
            <a:ext cx="3798909" cy="526961"/>
          </a:xfrm>
          <a:prstGeom prst="roundRect">
            <a:avLst/>
          </a:prstGeom>
          <a:solidFill>
            <a:srgbClr val="FFC000"/>
          </a:solidFill>
          <a:ln>
            <a:solidFill>
              <a:srgbClr val="9696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500" b="1"/>
            </a:pPr>
            <a:r>
              <a:rPr lang="de-DE" dirty="0">
                <a:solidFill>
                  <a:schemeClr val="tx1"/>
                </a:solidFill>
              </a:rPr>
              <a:t>L A N D S C H A F S E N T W I C K L U N G</a:t>
            </a:r>
            <a:endParaRPr dirty="0">
              <a:solidFill>
                <a:schemeClr val="tx1"/>
              </a:solidFill>
            </a:endParaRPr>
          </a:p>
        </p:txBody>
      </p:sp>
      <p:cxnSp>
        <p:nvCxnSpPr>
          <p:cNvPr id="120" name="Gerade Verbindung mit Pfeil 119">
            <a:extLst>
              <a:ext uri="{FF2B5EF4-FFF2-40B4-BE49-F238E27FC236}">
                <a16:creationId xmlns:a16="http://schemas.microsoft.com/office/drawing/2014/main" id="{80D6D72C-FD0C-5F3A-8CCB-94AC08F32376}"/>
              </a:ext>
            </a:extLst>
          </p:cNvPr>
          <p:cNvCxnSpPr>
            <a:cxnSpLocks/>
            <a:stCxn id="71" idx="2"/>
            <a:endCxn id="65" idx="0"/>
          </p:cNvCxnSpPr>
          <p:nvPr/>
        </p:nvCxnSpPr>
        <p:spPr>
          <a:xfrm>
            <a:off x="6501306" y="3530695"/>
            <a:ext cx="0" cy="254042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0F91391-97AF-57E3-D1B5-FE33719457E3}"/>
              </a:ext>
            </a:extLst>
          </p:cNvPr>
          <p:cNvSpPr/>
          <p:nvPr/>
        </p:nvSpPr>
        <p:spPr>
          <a:xfrm>
            <a:off x="582910" y="3760121"/>
            <a:ext cx="2478432" cy="85783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9696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500" b="1"/>
            </a:pPr>
            <a:endParaRPr dirty="0">
              <a:solidFill>
                <a:schemeClr val="tx1"/>
              </a:solidFill>
            </a:endParaRP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53A1A212-7523-9EF7-1FD0-41F5CCE3CC2B}"/>
              </a:ext>
            </a:extLst>
          </p:cNvPr>
          <p:cNvCxnSpPr>
            <a:cxnSpLocks/>
            <a:stCxn id="24" idx="2"/>
            <a:endCxn id="15" idx="0"/>
          </p:cNvCxnSpPr>
          <p:nvPr/>
        </p:nvCxnSpPr>
        <p:spPr>
          <a:xfrm>
            <a:off x="1822126" y="3358309"/>
            <a:ext cx="0" cy="401812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Rounded Rectangle 14">
            <a:extLst>
              <a:ext uri="{FF2B5EF4-FFF2-40B4-BE49-F238E27FC236}">
                <a16:creationId xmlns:a16="http://schemas.microsoft.com/office/drawing/2014/main" id="{9FABE89E-A375-A520-218B-1B7E3A50DD5F}"/>
              </a:ext>
            </a:extLst>
          </p:cNvPr>
          <p:cNvSpPr/>
          <p:nvPr/>
        </p:nvSpPr>
        <p:spPr>
          <a:xfrm>
            <a:off x="732697" y="3904432"/>
            <a:ext cx="2174533" cy="5692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9696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500" b="1"/>
            </a:pPr>
            <a:r>
              <a:rPr lang="de-DE" sz="1500" dirty="0">
                <a:solidFill>
                  <a:schemeClr val="tx1"/>
                </a:solidFill>
              </a:rPr>
              <a:t>Geomorphologische</a:t>
            </a:r>
          </a:p>
          <a:p>
            <a:pPr algn="ctr">
              <a:defRPr sz="1500" b="1"/>
            </a:pPr>
            <a:r>
              <a:rPr lang="de-DE" sz="1500" dirty="0">
                <a:solidFill>
                  <a:schemeClr val="tx1"/>
                </a:solidFill>
              </a:rPr>
              <a:t>Strukturen</a:t>
            </a:r>
          </a:p>
        </p:txBody>
      </p:sp>
      <p:sp>
        <p:nvSpPr>
          <p:cNvPr id="28" name="Rounded Rectangle 14">
            <a:extLst>
              <a:ext uri="{FF2B5EF4-FFF2-40B4-BE49-F238E27FC236}">
                <a16:creationId xmlns:a16="http://schemas.microsoft.com/office/drawing/2014/main" id="{6AE0AF3D-88FE-B4CC-F175-AF4DFE273AB1}"/>
              </a:ext>
            </a:extLst>
          </p:cNvPr>
          <p:cNvSpPr/>
          <p:nvPr/>
        </p:nvSpPr>
        <p:spPr>
          <a:xfrm>
            <a:off x="732695" y="5636369"/>
            <a:ext cx="2174533" cy="85783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9696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500" b="1"/>
            </a:pPr>
            <a:r>
              <a:rPr lang="de-DE" dirty="0">
                <a:solidFill>
                  <a:schemeClr val="tx1"/>
                </a:solidFill>
              </a:rPr>
              <a:t>Gedächtnis der Landschaft</a:t>
            </a:r>
          </a:p>
        </p:txBody>
      </p:sp>
      <p:sp>
        <p:nvSpPr>
          <p:cNvPr id="27" name="Rounded Rectangle 13">
            <a:extLst>
              <a:ext uri="{FF2B5EF4-FFF2-40B4-BE49-F238E27FC236}">
                <a16:creationId xmlns:a16="http://schemas.microsoft.com/office/drawing/2014/main" id="{885BC57A-082A-3C0F-4CDB-0C7EED98252F}"/>
              </a:ext>
            </a:extLst>
          </p:cNvPr>
          <p:cNvSpPr/>
          <p:nvPr/>
        </p:nvSpPr>
        <p:spPr>
          <a:xfrm>
            <a:off x="4601854" y="2654122"/>
            <a:ext cx="3798909" cy="327641"/>
          </a:xfrm>
          <a:prstGeom prst="roundRect">
            <a:avLst/>
          </a:prstGeom>
          <a:solidFill>
            <a:srgbClr val="FFC000"/>
          </a:solidFill>
          <a:ln>
            <a:solidFill>
              <a:srgbClr val="9696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500" b="1"/>
            </a:pPr>
            <a:r>
              <a:rPr lang="de-DE" sz="2000" dirty="0">
                <a:solidFill>
                  <a:schemeClr val="tx1"/>
                </a:solidFill>
              </a:rPr>
              <a:t>E V I D E N Z </a:t>
            </a:r>
            <a:endParaRPr sz="2000" dirty="0">
              <a:solidFill>
                <a:schemeClr val="tx1"/>
              </a:solidFill>
            </a:endParaRPr>
          </a:p>
        </p:txBody>
      </p: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68733392-CEEF-A1F6-7D93-6DEF1BCC4D78}"/>
              </a:ext>
            </a:extLst>
          </p:cNvPr>
          <p:cNvCxnSpPr>
            <a:cxnSpLocks/>
            <a:stCxn id="27" idx="2"/>
            <a:endCxn id="71" idx="0"/>
          </p:cNvCxnSpPr>
          <p:nvPr/>
        </p:nvCxnSpPr>
        <p:spPr>
          <a:xfrm flipH="1">
            <a:off x="6501306" y="2981763"/>
            <a:ext cx="3" cy="221291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5DB32F02-F0F2-60E5-6D99-B594B2610E53}"/>
              </a:ext>
            </a:extLst>
          </p:cNvPr>
          <p:cNvCxnSpPr>
            <a:cxnSpLocks/>
            <a:stCxn id="65" idx="2"/>
            <a:endCxn id="119" idx="0"/>
          </p:cNvCxnSpPr>
          <p:nvPr/>
        </p:nvCxnSpPr>
        <p:spPr>
          <a:xfrm>
            <a:off x="6501306" y="4311698"/>
            <a:ext cx="0" cy="254042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6" name="Rounded Rectangle 14">
            <a:extLst>
              <a:ext uri="{FF2B5EF4-FFF2-40B4-BE49-F238E27FC236}">
                <a16:creationId xmlns:a16="http://schemas.microsoft.com/office/drawing/2014/main" id="{6D47E034-9CDE-C8CF-1D66-9D25174FA9D9}"/>
              </a:ext>
            </a:extLst>
          </p:cNvPr>
          <p:cNvSpPr/>
          <p:nvPr/>
        </p:nvSpPr>
        <p:spPr>
          <a:xfrm>
            <a:off x="732694" y="1611473"/>
            <a:ext cx="2174533" cy="41614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9696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500" b="1"/>
            </a:pPr>
            <a:r>
              <a:rPr lang="de-DE" sz="1500" dirty="0">
                <a:solidFill>
                  <a:schemeClr val="tx1"/>
                </a:solidFill>
              </a:rPr>
              <a:t>Rauminformationen</a:t>
            </a:r>
          </a:p>
        </p:txBody>
      </p:sp>
      <p:sp>
        <p:nvSpPr>
          <p:cNvPr id="49" name="Rounded Rectangle 13">
            <a:extLst>
              <a:ext uri="{FF2B5EF4-FFF2-40B4-BE49-F238E27FC236}">
                <a16:creationId xmlns:a16="http://schemas.microsoft.com/office/drawing/2014/main" id="{F4134943-F64A-3D1F-C80D-FAE03C3BB926}"/>
              </a:ext>
            </a:extLst>
          </p:cNvPr>
          <p:cNvSpPr/>
          <p:nvPr/>
        </p:nvSpPr>
        <p:spPr>
          <a:xfrm>
            <a:off x="8878990" y="2165169"/>
            <a:ext cx="2917862" cy="438709"/>
          </a:xfrm>
          <a:prstGeom prst="roundRect">
            <a:avLst/>
          </a:prstGeom>
          <a:solidFill>
            <a:srgbClr val="FFC000"/>
          </a:solidFill>
          <a:ln>
            <a:solidFill>
              <a:srgbClr val="9696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500" b="1"/>
            </a:pPr>
            <a:r>
              <a:rPr lang="de-DE" sz="2000" dirty="0">
                <a:solidFill>
                  <a:schemeClr val="tx1"/>
                </a:solidFill>
              </a:rPr>
              <a:t>Evidenzquellen</a:t>
            </a:r>
            <a:endParaRPr sz="2000" dirty="0">
              <a:solidFill>
                <a:schemeClr val="tx1"/>
              </a:solidFill>
            </a:endParaRPr>
          </a:p>
        </p:txBody>
      </p:sp>
      <p:sp>
        <p:nvSpPr>
          <p:cNvPr id="57" name="Rounded Rectangle 14">
            <a:extLst>
              <a:ext uri="{FF2B5EF4-FFF2-40B4-BE49-F238E27FC236}">
                <a16:creationId xmlns:a16="http://schemas.microsoft.com/office/drawing/2014/main" id="{64442A57-86D5-5428-66FB-FEA77ACBDEF9}"/>
              </a:ext>
            </a:extLst>
          </p:cNvPr>
          <p:cNvSpPr/>
          <p:nvPr/>
        </p:nvSpPr>
        <p:spPr>
          <a:xfrm>
            <a:off x="4243859" y="111124"/>
            <a:ext cx="7552993" cy="351591"/>
          </a:xfrm>
          <a:prstGeom prst="roundRect">
            <a:avLst/>
          </a:prstGeom>
          <a:solidFill>
            <a:srgbClr val="FFEBC8"/>
          </a:solidFill>
          <a:ln>
            <a:solidFill>
              <a:srgbClr val="9696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500" b="1"/>
            </a:pPr>
            <a:r>
              <a:rPr lang="de-DE" dirty="0">
                <a:solidFill>
                  <a:schemeClr val="tx1"/>
                </a:solidFill>
              </a:rPr>
              <a:t>Wie prüfe ich die daraus entstehenden geomorphologischen Hypothesen?</a:t>
            </a:r>
          </a:p>
        </p:txBody>
      </p:sp>
      <p:sp>
        <p:nvSpPr>
          <p:cNvPr id="59" name="Pfeil: nach rechts 58">
            <a:extLst>
              <a:ext uri="{FF2B5EF4-FFF2-40B4-BE49-F238E27FC236}">
                <a16:creationId xmlns:a16="http://schemas.microsoft.com/office/drawing/2014/main" id="{A3A63923-40F7-A07B-38E0-4FD5F3380350}"/>
              </a:ext>
            </a:extLst>
          </p:cNvPr>
          <p:cNvSpPr/>
          <p:nvPr/>
        </p:nvSpPr>
        <p:spPr>
          <a:xfrm>
            <a:off x="3341149" y="3139468"/>
            <a:ext cx="702124" cy="454812"/>
          </a:xfrm>
          <a:prstGeom prst="rightArrow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ounded Rectangle 14">
            <a:extLst>
              <a:ext uri="{FF2B5EF4-FFF2-40B4-BE49-F238E27FC236}">
                <a16:creationId xmlns:a16="http://schemas.microsoft.com/office/drawing/2014/main" id="{CC12835D-7679-EAB5-2022-23EB7E67EB1D}"/>
              </a:ext>
            </a:extLst>
          </p:cNvPr>
          <p:cNvSpPr/>
          <p:nvPr/>
        </p:nvSpPr>
        <p:spPr>
          <a:xfrm>
            <a:off x="4173293" y="615498"/>
            <a:ext cx="7909116" cy="6200454"/>
          </a:xfrm>
          <a:prstGeom prst="roundRect">
            <a:avLst/>
          </a:prstGeom>
          <a:noFill/>
          <a:ln w="19050">
            <a:solidFill>
              <a:srgbClr val="9696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500" b="1"/>
            </a:pP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028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92C90-6623-B801-0FFC-DA3A64170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9FAC9C03-6F7E-249F-CC1F-50B62E25A572}"/>
              </a:ext>
            </a:extLst>
          </p:cNvPr>
          <p:cNvSpPr/>
          <p:nvPr/>
        </p:nvSpPr>
        <p:spPr>
          <a:xfrm>
            <a:off x="699042" y="1058238"/>
            <a:ext cx="3893505" cy="504461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9696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 sz="1500" b="1"/>
            </a:pPr>
            <a:r>
              <a:rPr lang="de-DE" sz="2200" dirty="0">
                <a:solidFill>
                  <a:schemeClr val="tx1"/>
                </a:solidFill>
              </a:rPr>
              <a:t>Wenn geomorphologische Hypothesen aus räumlichen Strukturen entstehen – wie können diese Strukturen eigentlich systematisch erkannt und beschrieben werden?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75CB74A-5CB7-99F4-32BB-29F05F068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4" r="7072" b="1"/>
          <a:stretch>
            <a:fillRect/>
          </a:stretch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08752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FF4927-F549-B305-7F1E-A0324AD29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1B73088-EC5A-6866-AE54-BF7B0A042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9" b="4819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22FBCF6-3DF3-38A7-58BE-246F8A0C9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FF201B9-5886-A753-F0B3-50D741C97673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 sz="1500" b="1"/>
            </a:pPr>
            <a:r>
              <a:rPr lang="de-DE" sz="3600" dirty="0"/>
              <a:t>Reliefanalyse als Werkzeug zur Strukturerkennung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BAE4B54-46F6-8ECD-413E-6D9A5CB54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05209BC-73E1-E25F-ED0C-6B71B0BA8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2457A3A8-BFEF-9AF4-56E6-418F7FC31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19" y="239314"/>
            <a:ext cx="1641809" cy="1713888"/>
          </a:xfrm>
          <a:prstGeom prst="rect">
            <a:avLst/>
          </a:prstGeom>
        </p:spPr>
      </p:pic>
      <p:sp>
        <p:nvSpPr>
          <p:cNvPr id="9" name="Rounded Rectangle 13">
            <a:extLst>
              <a:ext uri="{FF2B5EF4-FFF2-40B4-BE49-F238E27FC236}">
                <a16:creationId xmlns:a16="http://schemas.microsoft.com/office/drawing/2014/main" id="{94A4ADA5-9CD4-9BFB-A9AD-82FAC5172B51}"/>
              </a:ext>
            </a:extLst>
          </p:cNvPr>
          <p:cNvSpPr/>
          <p:nvPr/>
        </p:nvSpPr>
        <p:spPr>
          <a:xfrm>
            <a:off x="8816938" y="357215"/>
            <a:ext cx="2917862" cy="438709"/>
          </a:xfrm>
          <a:prstGeom prst="roundRect">
            <a:avLst/>
          </a:prstGeom>
          <a:solidFill>
            <a:srgbClr val="FFC000"/>
          </a:solidFill>
          <a:ln>
            <a:solidFill>
              <a:srgbClr val="9696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500" b="1"/>
            </a:pPr>
            <a:r>
              <a:rPr lang="de-DE" sz="2000" dirty="0">
                <a:solidFill>
                  <a:schemeClr val="tx1"/>
                </a:solidFill>
              </a:rPr>
              <a:t>Evidenzquellen</a:t>
            </a:r>
            <a:endParaRPr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944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D5B9F7-78BE-714D-ACB7-F3ABC3C36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675C1EE-B99E-5CF6-9FE6-9D2BF61CA7E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r="6222" b="-1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6C02C48-1286-409E-201E-417D2DED4FD6}"/>
              </a:ext>
            </a:extLst>
          </p:cNvPr>
          <p:cNvSpPr txBox="1"/>
          <p:nvPr/>
        </p:nvSpPr>
        <p:spPr>
          <a:xfrm>
            <a:off x="1657564" y="3208016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6000" dirty="0"/>
              <a:t>Terrassen | Kanten | relativen Höhen | räumlichen Beziehungen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64089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A03CFB58-B957-5198-AAE3-AA40114D8235}"/>
              </a:ext>
            </a:extLst>
          </p:cNvPr>
          <p:cNvSpPr/>
          <p:nvPr/>
        </p:nvSpPr>
        <p:spPr>
          <a:xfrm>
            <a:off x="111303" y="56812"/>
            <a:ext cx="11969393" cy="332077"/>
          </a:xfrm>
          <a:prstGeom prst="roundRect">
            <a:avLst/>
          </a:prstGeom>
          <a:solidFill>
            <a:srgbClr val="FFEBC8"/>
          </a:solidFill>
          <a:ln>
            <a:solidFill>
              <a:srgbClr val="9696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500" b="1"/>
            </a:pPr>
            <a:r>
              <a:rPr lang="de-DE" sz="2200" dirty="0">
                <a:solidFill>
                  <a:schemeClr val="tx1"/>
                </a:solidFill>
              </a:rPr>
              <a:t>Warum ich heute hier bin.</a:t>
            </a:r>
          </a:p>
        </p:txBody>
      </p:sp>
      <p:sp>
        <p:nvSpPr>
          <p:cNvPr id="7" name="Rounded Rectangle 14">
            <a:extLst>
              <a:ext uri="{FF2B5EF4-FFF2-40B4-BE49-F238E27FC236}">
                <a16:creationId xmlns:a16="http://schemas.microsoft.com/office/drawing/2014/main" id="{1661893E-6488-7020-C92D-6DCB11B17A42}"/>
              </a:ext>
            </a:extLst>
          </p:cNvPr>
          <p:cNvSpPr/>
          <p:nvPr/>
        </p:nvSpPr>
        <p:spPr>
          <a:xfrm>
            <a:off x="113016" y="540651"/>
            <a:ext cx="3061700" cy="69686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9696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500" b="1"/>
            </a:pPr>
            <a:r>
              <a:rPr lang="de-DE" sz="2200" dirty="0">
                <a:solidFill>
                  <a:schemeClr val="tx1"/>
                </a:solidFill>
              </a:rPr>
              <a:t>Masterarbeit </a:t>
            </a:r>
          </a:p>
          <a:p>
            <a:pPr algn="ctr">
              <a:defRPr sz="1500" b="1"/>
            </a:pPr>
            <a:r>
              <a:rPr lang="de-DE" sz="2200" dirty="0">
                <a:solidFill>
                  <a:schemeClr val="tx1"/>
                </a:solidFill>
              </a:rPr>
              <a:t>(2015 | 2016) </a:t>
            </a: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74A787F5-4BE5-5300-6DD4-FECB0373C1FB}"/>
              </a:ext>
            </a:extLst>
          </p:cNvPr>
          <p:cNvCxnSpPr>
            <a:cxnSpLocks/>
            <a:stCxn id="7" idx="3"/>
            <a:endCxn id="13" idx="1"/>
          </p:cNvCxnSpPr>
          <p:nvPr/>
        </p:nvCxnSpPr>
        <p:spPr>
          <a:xfrm>
            <a:off x="3174716" y="889082"/>
            <a:ext cx="1562118" cy="18127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Rounded Rectangle 14">
            <a:extLst>
              <a:ext uri="{FF2B5EF4-FFF2-40B4-BE49-F238E27FC236}">
                <a16:creationId xmlns:a16="http://schemas.microsoft.com/office/drawing/2014/main" id="{4FF0D440-31AB-63EE-F3DB-3E47CF1037A4}"/>
              </a:ext>
            </a:extLst>
          </p:cNvPr>
          <p:cNvSpPr/>
          <p:nvPr/>
        </p:nvSpPr>
        <p:spPr>
          <a:xfrm>
            <a:off x="4736834" y="426021"/>
            <a:ext cx="4483367" cy="128866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9696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 sz="1500" b="1"/>
            </a:pPr>
            <a:r>
              <a:rPr lang="de-DE" dirty="0">
                <a:solidFill>
                  <a:schemeClr val="tx1"/>
                </a:solidFill>
              </a:rPr>
              <a:t>Ein Konzept zur Modellierung von alten Landschaften mit </a:t>
            </a:r>
          </a:p>
          <a:p>
            <a:pPr algn="ctr">
              <a:lnSpc>
                <a:spcPct val="150000"/>
              </a:lnSpc>
              <a:defRPr sz="1500" b="1"/>
            </a:pPr>
            <a:r>
              <a:rPr lang="de-DE" dirty="0">
                <a:solidFill>
                  <a:schemeClr val="tx1"/>
                </a:solidFill>
              </a:rPr>
              <a:t>Digitalen Geländemodellen</a:t>
            </a:r>
          </a:p>
        </p:txBody>
      </p:sp>
      <p:sp>
        <p:nvSpPr>
          <p:cNvPr id="19" name="Rounded Rectangle 14">
            <a:extLst>
              <a:ext uri="{FF2B5EF4-FFF2-40B4-BE49-F238E27FC236}">
                <a16:creationId xmlns:a16="http://schemas.microsoft.com/office/drawing/2014/main" id="{83434856-09B0-076C-07AE-14D68F5259AD}"/>
              </a:ext>
            </a:extLst>
          </p:cNvPr>
          <p:cNvSpPr/>
          <p:nvPr/>
        </p:nvSpPr>
        <p:spPr>
          <a:xfrm>
            <a:off x="4736834" y="1818884"/>
            <a:ext cx="4483367" cy="200287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9696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 sz="1500" b="1"/>
            </a:pPr>
            <a:r>
              <a:rPr lang="de-DE" dirty="0">
                <a:solidFill>
                  <a:schemeClr val="tx1"/>
                </a:solidFill>
              </a:rPr>
              <a:t>Höfler, V., </a:t>
            </a:r>
            <a:r>
              <a:rPr lang="de-DE" dirty="0" err="1">
                <a:solidFill>
                  <a:schemeClr val="tx1"/>
                </a:solidFill>
              </a:rPr>
              <a:t>Wessollek</a:t>
            </a:r>
            <a:r>
              <a:rPr lang="de-DE" dirty="0">
                <a:solidFill>
                  <a:schemeClr val="tx1"/>
                </a:solidFill>
              </a:rPr>
              <a:t>, C., Karrasch, P. (2015/2016): Geländemodellierung historischer/prähistorischer Oberflächen. SPIE Remote Sensing / AGIT.</a:t>
            </a:r>
          </a:p>
          <a:p>
            <a:pPr algn="ctr">
              <a:lnSpc>
                <a:spcPct val="150000"/>
              </a:lnSpc>
              <a:defRPr sz="1500" b="1"/>
            </a:pPr>
            <a:r>
              <a:rPr lang="de-DE" dirty="0">
                <a:solidFill>
                  <a:schemeClr val="tx1"/>
                </a:solidFill>
              </a:rPr>
              <a:t>Geoarchäologischer Kontext: u. a. DFG-SPP 1630 / historische Hafenlandschaften.</a:t>
            </a:r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31780B6E-EE9B-EEE6-CFEC-E75127497665}"/>
              </a:ext>
            </a:extLst>
          </p:cNvPr>
          <p:cNvCxnSpPr>
            <a:cxnSpLocks/>
            <a:stCxn id="7" idx="3"/>
            <a:endCxn id="19" idx="1"/>
          </p:cNvCxnSpPr>
          <p:nvPr/>
        </p:nvCxnSpPr>
        <p:spPr>
          <a:xfrm>
            <a:off x="3174716" y="889082"/>
            <a:ext cx="1562118" cy="1931239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7" name="Rounded Rectangle 14">
            <a:extLst>
              <a:ext uri="{FF2B5EF4-FFF2-40B4-BE49-F238E27FC236}">
                <a16:creationId xmlns:a16="http://schemas.microsoft.com/office/drawing/2014/main" id="{73F682A3-1D85-BD50-EB72-32ABED33FD69}"/>
              </a:ext>
            </a:extLst>
          </p:cNvPr>
          <p:cNvSpPr/>
          <p:nvPr/>
        </p:nvSpPr>
        <p:spPr>
          <a:xfrm>
            <a:off x="113016" y="3907078"/>
            <a:ext cx="3061700" cy="111802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9696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500" b="1"/>
            </a:pPr>
            <a:r>
              <a:rPr lang="de-DE" sz="2200" dirty="0">
                <a:solidFill>
                  <a:schemeClr val="tx1"/>
                </a:solidFill>
              </a:rPr>
              <a:t>Unveröffentlichtes Manuskript</a:t>
            </a:r>
          </a:p>
          <a:p>
            <a:pPr algn="ctr">
              <a:defRPr sz="1500" b="1"/>
            </a:pPr>
            <a:r>
              <a:rPr lang="de-DE" sz="2200" dirty="0">
                <a:solidFill>
                  <a:schemeClr val="tx1"/>
                </a:solidFill>
              </a:rPr>
              <a:t>(2026)</a:t>
            </a:r>
          </a:p>
        </p:txBody>
      </p: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CA383933-0840-6F85-2165-9AA7F2F4C8F3}"/>
              </a:ext>
            </a:extLst>
          </p:cNvPr>
          <p:cNvCxnSpPr>
            <a:cxnSpLocks/>
            <a:stCxn id="7" idx="2"/>
            <a:endCxn id="27" idx="0"/>
          </p:cNvCxnSpPr>
          <p:nvPr/>
        </p:nvCxnSpPr>
        <p:spPr>
          <a:xfrm>
            <a:off x="1643866" y="1237513"/>
            <a:ext cx="0" cy="2669565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2FB9DC97-6F69-1A20-FFF2-B80407912CBC}"/>
              </a:ext>
            </a:extLst>
          </p:cNvPr>
          <p:cNvCxnSpPr>
            <a:cxnSpLocks/>
            <a:stCxn id="27" idx="3"/>
            <a:endCxn id="40" idx="1"/>
          </p:cNvCxnSpPr>
          <p:nvPr/>
        </p:nvCxnSpPr>
        <p:spPr>
          <a:xfrm>
            <a:off x="3174716" y="4466089"/>
            <a:ext cx="1562119" cy="233068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0" name="Rounded Rectangle 14">
            <a:extLst>
              <a:ext uri="{FF2B5EF4-FFF2-40B4-BE49-F238E27FC236}">
                <a16:creationId xmlns:a16="http://schemas.microsoft.com/office/drawing/2014/main" id="{6A207405-AAB8-12FE-F183-41256063E4C3}"/>
              </a:ext>
            </a:extLst>
          </p:cNvPr>
          <p:cNvSpPr/>
          <p:nvPr/>
        </p:nvSpPr>
        <p:spPr>
          <a:xfrm>
            <a:off x="4736835" y="3950623"/>
            <a:ext cx="4483366" cy="149706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9696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 sz="1500" b="1"/>
            </a:pPr>
            <a:r>
              <a:rPr lang="de-DE" dirty="0">
                <a:solidFill>
                  <a:schemeClr val="tx1"/>
                </a:solidFill>
              </a:rPr>
              <a:t>Das Gedächtnis der Landschaft. Geostatistische Annäherung an eine von rezenten anthropogenen Überprägungen bereinigte Geländeoberfläche.</a:t>
            </a:r>
          </a:p>
        </p:txBody>
      </p:sp>
      <p:cxnSp>
        <p:nvCxnSpPr>
          <p:cNvPr id="51" name="Gerade Verbindung mit Pfeil 50">
            <a:extLst>
              <a:ext uri="{FF2B5EF4-FFF2-40B4-BE49-F238E27FC236}">
                <a16:creationId xmlns:a16="http://schemas.microsoft.com/office/drawing/2014/main" id="{017C47F7-4D8F-A31B-B014-C55607E561FA}"/>
              </a:ext>
            </a:extLst>
          </p:cNvPr>
          <p:cNvCxnSpPr>
            <a:cxnSpLocks/>
            <a:stCxn id="27" idx="2"/>
            <a:endCxn id="56" idx="0"/>
          </p:cNvCxnSpPr>
          <p:nvPr/>
        </p:nvCxnSpPr>
        <p:spPr>
          <a:xfrm>
            <a:off x="1643866" y="5025100"/>
            <a:ext cx="0" cy="492027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6" name="Rounded Rectangle 14">
            <a:extLst>
              <a:ext uri="{FF2B5EF4-FFF2-40B4-BE49-F238E27FC236}">
                <a16:creationId xmlns:a16="http://schemas.microsoft.com/office/drawing/2014/main" id="{790CEAD7-99EE-036D-D311-DEBFB3B5ED3C}"/>
              </a:ext>
            </a:extLst>
          </p:cNvPr>
          <p:cNvSpPr/>
          <p:nvPr/>
        </p:nvSpPr>
        <p:spPr>
          <a:xfrm>
            <a:off x="113016" y="5517127"/>
            <a:ext cx="3061700" cy="111802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9696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500" b="1"/>
            </a:pPr>
            <a:r>
              <a:rPr lang="de-DE" sz="2200" dirty="0">
                <a:solidFill>
                  <a:schemeClr val="tx1"/>
                </a:solidFill>
              </a:rPr>
              <a:t>Austausch Dr. Stele</a:t>
            </a:r>
          </a:p>
          <a:p>
            <a:pPr algn="ctr">
              <a:defRPr sz="1500" b="1"/>
            </a:pPr>
            <a:r>
              <a:rPr lang="de-DE" sz="2200" dirty="0">
                <a:solidFill>
                  <a:schemeClr val="tx1"/>
                </a:solidFill>
              </a:rPr>
              <a:t>(Arbeitsbereich Geo-Erkundung | (</a:t>
            </a:r>
            <a:r>
              <a:rPr lang="de-DE" sz="2200" dirty="0" err="1">
                <a:solidFill>
                  <a:schemeClr val="tx1"/>
                </a:solidFill>
              </a:rPr>
              <a:t>BLfD</a:t>
            </a:r>
            <a:r>
              <a:rPr lang="de-DE" sz="2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68" name="Rounded Rectangle 14">
            <a:extLst>
              <a:ext uri="{FF2B5EF4-FFF2-40B4-BE49-F238E27FC236}">
                <a16:creationId xmlns:a16="http://schemas.microsoft.com/office/drawing/2014/main" id="{D5116242-D42D-C158-395F-C501A3644CDC}"/>
              </a:ext>
            </a:extLst>
          </p:cNvPr>
          <p:cNvSpPr/>
          <p:nvPr/>
        </p:nvSpPr>
        <p:spPr>
          <a:xfrm>
            <a:off x="4736835" y="5630109"/>
            <a:ext cx="4483366" cy="8920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9696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 sz="1500" b="1"/>
            </a:pPr>
            <a:r>
              <a:rPr lang="de-DE" dirty="0">
                <a:solidFill>
                  <a:schemeClr val="tx1"/>
                </a:solidFill>
              </a:rPr>
              <a:t>Diskussion unabhängiger Evidenzquellen und interdisziplinärer Perspektiven</a:t>
            </a:r>
          </a:p>
        </p:txBody>
      </p:sp>
      <p:cxnSp>
        <p:nvCxnSpPr>
          <p:cNvPr id="69" name="Gerade Verbindung mit Pfeil 68">
            <a:extLst>
              <a:ext uri="{FF2B5EF4-FFF2-40B4-BE49-F238E27FC236}">
                <a16:creationId xmlns:a16="http://schemas.microsoft.com/office/drawing/2014/main" id="{3BD7FDD9-F809-303B-64EE-6BF77A0B3E6B}"/>
              </a:ext>
            </a:extLst>
          </p:cNvPr>
          <p:cNvCxnSpPr>
            <a:cxnSpLocks/>
            <a:stCxn id="56" idx="3"/>
            <a:endCxn id="68" idx="1"/>
          </p:cNvCxnSpPr>
          <p:nvPr/>
        </p:nvCxnSpPr>
        <p:spPr>
          <a:xfrm>
            <a:off x="3174716" y="6076138"/>
            <a:ext cx="1562119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0" name="Rounded Rectangle 13">
            <a:extLst>
              <a:ext uri="{FF2B5EF4-FFF2-40B4-BE49-F238E27FC236}">
                <a16:creationId xmlns:a16="http://schemas.microsoft.com/office/drawing/2014/main" id="{BD6D0134-9ECD-BE5D-DDE1-C045530180F9}"/>
              </a:ext>
            </a:extLst>
          </p:cNvPr>
          <p:cNvSpPr/>
          <p:nvPr/>
        </p:nvSpPr>
        <p:spPr>
          <a:xfrm>
            <a:off x="9526098" y="1531658"/>
            <a:ext cx="2512441" cy="1288662"/>
          </a:xfrm>
          <a:prstGeom prst="roundRect">
            <a:avLst/>
          </a:prstGeom>
          <a:solidFill>
            <a:srgbClr val="FFC000"/>
          </a:solidFill>
          <a:ln>
            <a:solidFill>
              <a:srgbClr val="9696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500" b="1"/>
            </a:pPr>
            <a:r>
              <a:rPr lang="de-DE" sz="1500" dirty="0">
                <a:solidFill>
                  <a:schemeClr val="tx1"/>
                </a:solidFill>
              </a:rPr>
              <a:t>historische Geländeoberfläche  unter Einbeziehung geowissenschaftlichen Expertenwissens</a:t>
            </a:r>
            <a:endParaRPr sz="1500" dirty="0">
              <a:solidFill>
                <a:schemeClr val="tx1"/>
              </a:solidFill>
            </a:endParaRPr>
          </a:p>
        </p:txBody>
      </p:sp>
      <p:sp>
        <p:nvSpPr>
          <p:cNvPr id="94" name="Rounded Rectangle 13">
            <a:extLst>
              <a:ext uri="{FF2B5EF4-FFF2-40B4-BE49-F238E27FC236}">
                <a16:creationId xmlns:a16="http://schemas.microsoft.com/office/drawing/2014/main" id="{9E022AEC-EB5C-EE0B-8E95-DCCA9B2EC127}"/>
              </a:ext>
            </a:extLst>
          </p:cNvPr>
          <p:cNvSpPr/>
          <p:nvPr/>
        </p:nvSpPr>
        <p:spPr>
          <a:xfrm>
            <a:off x="9526097" y="4391165"/>
            <a:ext cx="2512441" cy="2113050"/>
          </a:xfrm>
          <a:prstGeom prst="roundRect">
            <a:avLst/>
          </a:prstGeom>
          <a:solidFill>
            <a:srgbClr val="FFC000"/>
          </a:solidFill>
          <a:ln>
            <a:solidFill>
              <a:srgbClr val="96969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1500" b="1"/>
            </a:pPr>
            <a:r>
              <a:rPr lang="de-DE" sz="1500" dirty="0">
                <a:solidFill>
                  <a:schemeClr val="tx1"/>
                </a:solidFill>
              </a:rPr>
              <a:t>Reliefanalyse und systematische Strukturerkennung</a:t>
            </a:r>
            <a:endParaRPr sz="1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932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06E39E-6B9B-807F-FDF8-FC93E8964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8">
            <a:extLst>
              <a:ext uri="{FF2B5EF4-FFF2-40B4-BE49-F238E27FC236}">
                <a16:creationId xmlns:a16="http://schemas.microsoft.com/office/drawing/2014/main" id="{B7C6F301-FF6B-AA87-2DF0-537ADB708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6" name="Rounded Rectangle 14">
            <a:extLst>
              <a:ext uri="{FF2B5EF4-FFF2-40B4-BE49-F238E27FC236}">
                <a16:creationId xmlns:a16="http://schemas.microsoft.com/office/drawing/2014/main" id="{14DAD5BB-719B-3BA0-6DA7-22B91D619E71}"/>
              </a:ext>
            </a:extLst>
          </p:cNvPr>
          <p:cNvSpPr/>
          <p:nvPr/>
        </p:nvSpPr>
        <p:spPr>
          <a:xfrm>
            <a:off x="-102672" y="223463"/>
            <a:ext cx="2644773" cy="522184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 sz="1500" b="1"/>
            </a:pPr>
            <a:r>
              <a:rPr lang="de-DE" sz="1900" dirty="0">
                <a:solidFill>
                  <a:schemeClr val="tx1"/>
                </a:solidFill>
              </a:rPr>
              <a:t>Wie lassen sich geomorphologische Hypothesen, die aus der Analyse räumlicher Strukturen entstehen, unabhängig prüfen?</a:t>
            </a:r>
          </a:p>
        </p:txBody>
      </p:sp>
      <p:sp>
        <p:nvSpPr>
          <p:cNvPr id="26" name="Freeform: Shape 20">
            <a:extLst>
              <a:ext uri="{FF2B5EF4-FFF2-40B4-BE49-F238E27FC236}">
                <a16:creationId xmlns:a16="http://schemas.microsoft.com/office/drawing/2014/main" id="{F924A225-CAC5-09A3-EA9B-93A1FABE8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89FB927-7837-E957-6251-8BD90065B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982BDB8-FD6D-75A6-5950-1859C588E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8" b="14750"/>
          <a:stretch>
            <a:fillRect/>
          </a:stretch>
        </p:blipFill>
        <p:spPr>
          <a:xfrm>
            <a:off x="2644776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9F52E9E-3829-13C2-3716-DD6DC8F18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105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657CB9-E48F-DCF7-658F-EDAE7D98D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3" name="Rectangle 92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4E63178-1192-C975-F9F2-5D5836AB27FA}"/>
              </a:ext>
            </a:extLst>
          </p:cNvPr>
          <p:cNvGrpSpPr/>
          <p:nvPr/>
        </p:nvGrpSpPr>
        <p:grpSpPr>
          <a:xfrm>
            <a:off x="2800177" y="416519"/>
            <a:ext cx="5050281" cy="6024961"/>
            <a:chOff x="6406019" y="243455"/>
            <a:chExt cx="4811127" cy="6455296"/>
          </a:xfrm>
        </p:grpSpPr>
        <p:cxnSp>
          <p:nvCxnSpPr>
            <p:cNvPr id="33" name="Gerade Verbindung mit Pfeil 32">
              <a:extLst>
                <a:ext uri="{FF2B5EF4-FFF2-40B4-BE49-F238E27FC236}">
                  <a16:creationId xmlns:a16="http://schemas.microsoft.com/office/drawing/2014/main" id="{6EDCFB50-2304-8949-C2F0-5F8807D8294A}"/>
                </a:ext>
              </a:extLst>
            </p:cNvPr>
            <p:cNvCxnSpPr>
              <a:cxnSpLocks/>
              <a:stCxn id="34" idx="2"/>
              <a:endCxn id="35" idx="0"/>
            </p:cNvCxnSpPr>
            <p:nvPr/>
          </p:nvCxnSpPr>
          <p:spPr>
            <a:xfrm>
              <a:off x="7628418" y="941904"/>
              <a:ext cx="4679" cy="453934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4" name="Rounded Rectangle 14">
              <a:extLst>
                <a:ext uri="{FF2B5EF4-FFF2-40B4-BE49-F238E27FC236}">
                  <a16:creationId xmlns:a16="http://schemas.microsoft.com/office/drawing/2014/main" id="{63F01367-6A56-F9B6-FA66-3D8B27AF5BCA}"/>
                </a:ext>
              </a:extLst>
            </p:cNvPr>
            <p:cNvSpPr/>
            <p:nvPr/>
          </p:nvSpPr>
          <p:spPr>
            <a:xfrm>
              <a:off x="6780893" y="525763"/>
              <a:ext cx="1695049" cy="41614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96969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6384">
                <a:spcAft>
                  <a:spcPts val="600"/>
                </a:spcAft>
                <a:defRPr sz="1500" b="1"/>
              </a:pPr>
              <a:r>
                <a:rPr lang="de-DE" sz="1892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R A U M </a:t>
              </a:r>
              <a:endParaRPr lang="de-DE" sz="2200">
                <a:solidFill>
                  <a:schemeClr val="tx1"/>
                </a:solidFill>
              </a:endParaRPr>
            </a:p>
          </p:txBody>
        </p:sp>
        <p:sp>
          <p:nvSpPr>
            <p:cNvPr id="35" name="Rounded Rectangle 14">
              <a:extLst>
                <a:ext uri="{FF2B5EF4-FFF2-40B4-BE49-F238E27FC236}">
                  <a16:creationId xmlns:a16="http://schemas.microsoft.com/office/drawing/2014/main" id="{E2C5571A-FD6C-8D71-6F90-582254524CC4}"/>
                </a:ext>
              </a:extLst>
            </p:cNvPr>
            <p:cNvSpPr/>
            <p:nvPr/>
          </p:nvSpPr>
          <p:spPr>
            <a:xfrm>
              <a:off x="6785572" y="1395838"/>
              <a:ext cx="1695049" cy="51662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96969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6384">
                <a:spcAft>
                  <a:spcPts val="600"/>
                </a:spcAft>
                <a:defRPr sz="1500" b="1"/>
              </a:pPr>
              <a:r>
                <a:rPr lang="de-DE" sz="1462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Relief</a:t>
              </a:r>
              <a:endParaRPr lang="de-DE" sz="1700">
                <a:solidFill>
                  <a:schemeClr val="tx1"/>
                </a:solidFill>
              </a:endParaRPr>
            </a:p>
          </p:txBody>
        </p:sp>
        <p:cxnSp>
          <p:nvCxnSpPr>
            <p:cNvPr id="37" name="Gerade Verbindung mit Pfeil 36">
              <a:extLst>
                <a:ext uri="{FF2B5EF4-FFF2-40B4-BE49-F238E27FC236}">
                  <a16:creationId xmlns:a16="http://schemas.microsoft.com/office/drawing/2014/main" id="{66791C1A-4E53-FFF6-825B-7D022EAFBF13}"/>
                </a:ext>
              </a:extLst>
            </p:cNvPr>
            <p:cNvCxnSpPr>
              <a:cxnSpLocks/>
              <a:stCxn id="41" idx="2"/>
              <a:endCxn id="38" idx="0"/>
            </p:cNvCxnSpPr>
            <p:nvPr/>
          </p:nvCxnSpPr>
          <p:spPr>
            <a:xfrm flipH="1">
              <a:off x="7628415" y="2880908"/>
              <a:ext cx="2" cy="312344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8" name="Rounded Rectangle 14">
              <a:extLst>
                <a:ext uri="{FF2B5EF4-FFF2-40B4-BE49-F238E27FC236}">
                  <a16:creationId xmlns:a16="http://schemas.microsoft.com/office/drawing/2014/main" id="{62967D9D-1F61-BBF2-2088-95C6C8107DBD}"/>
                </a:ext>
              </a:extLst>
            </p:cNvPr>
            <p:cNvSpPr/>
            <p:nvPr/>
          </p:nvSpPr>
          <p:spPr>
            <a:xfrm>
              <a:off x="6780890" y="3193252"/>
              <a:ext cx="1695049" cy="38625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96969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6384">
                <a:spcAft>
                  <a:spcPts val="600"/>
                </a:spcAft>
                <a:defRPr sz="1500" b="1"/>
              </a:pPr>
              <a:r>
                <a:rPr lang="de-DE" sz="129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Strukturen</a:t>
              </a: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9" name="Rounded Rectangle 14">
              <a:extLst>
                <a:ext uri="{FF2B5EF4-FFF2-40B4-BE49-F238E27FC236}">
                  <a16:creationId xmlns:a16="http://schemas.microsoft.com/office/drawing/2014/main" id="{36CD9B97-C19D-6951-0EC5-24DB73139843}"/>
                </a:ext>
              </a:extLst>
            </p:cNvPr>
            <p:cNvSpPr/>
            <p:nvPr/>
          </p:nvSpPr>
          <p:spPr>
            <a:xfrm>
              <a:off x="6406019" y="243455"/>
              <a:ext cx="4811127" cy="6455296"/>
            </a:xfrm>
            <a:prstGeom prst="roundRect">
              <a:avLst/>
            </a:prstGeom>
            <a:noFill/>
            <a:ln w="19050">
              <a:solidFill>
                <a:srgbClr val="96969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 sz="1500" b="1"/>
              </a:pPr>
              <a:endParaRPr>
                <a:solidFill>
                  <a:schemeClr val="tx1"/>
                </a:solidFill>
              </a:endParaRPr>
            </a:p>
          </p:txBody>
        </p:sp>
        <p:cxnSp>
          <p:nvCxnSpPr>
            <p:cNvPr id="40" name="Gerade Verbindung mit Pfeil 39">
              <a:extLst>
                <a:ext uri="{FF2B5EF4-FFF2-40B4-BE49-F238E27FC236}">
                  <a16:creationId xmlns:a16="http://schemas.microsoft.com/office/drawing/2014/main" id="{16E573DA-C23C-BCAE-3963-F68254171BC1}"/>
                </a:ext>
              </a:extLst>
            </p:cNvPr>
            <p:cNvCxnSpPr>
              <a:cxnSpLocks/>
              <a:stCxn id="35" idx="2"/>
              <a:endCxn id="41" idx="0"/>
            </p:cNvCxnSpPr>
            <p:nvPr/>
          </p:nvCxnSpPr>
          <p:spPr>
            <a:xfrm flipH="1">
              <a:off x="7628417" y="1912463"/>
              <a:ext cx="4680" cy="375753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41" name="Rounded Rectangle 14">
              <a:extLst>
                <a:ext uri="{FF2B5EF4-FFF2-40B4-BE49-F238E27FC236}">
                  <a16:creationId xmlns:a16="http://schemas.microsoft.com/office/drawing/2014/main" id="{118FF091-C6E9-D26A-5C26-9F719AC06A08}"/>
                </a:ext>
              </a:extLst>
            </p:cNvPr>
            <p:cNvSpPr/>
            <p:nvPr/>
          </p:nvSpPr>
          <p:spPr>
            <a:xfrm>
              <a:off x="6780892" y="2288216"/>
              <a:ext cx="1695049" cy="59269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96969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6384">
                <a:spcAft>
                  <a:spcPts val="600"/>
                </a:spcAft>
                <a:defRPr sz="1500" b="1"/>
              </a:pPr>
              <a:r>
                <a:rPr lang="de-DE" sz="129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Muster</a:t>
              </a:r>
            </a:p>
            <a:p>
              <a:pPr algn="ctr" defTabSz="786384">
                <a:spcAft>
                  <a:spcPts val="600"/>
                </a:spcAft>
                <a:defRPr sz="1500" b="1"/>
              </a:pPr>
              <a:r>
                <a:rPr lang="de-DE" sz="1204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(Reliefmerkmale)</a:t>
              </a:r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43" name="Rounded Rectangle 14">
              <a:extLst>
                <a:ext uri="{FF2B5EF4-FFF2-40B4-BE49-F238E27FC236}">
                  <a16:creationId xmlns:a16="http://schemas.microsoft.com/office/drawing/2014/main" id="{F7C32CA9-1F7B-4435-0C17-3BBCE7173322}"/>
                </a:ext>
              </a:extLst>
            </p:cNvPr>
            <p:cNvSpPr/>
            <p:nvPr/>
          </p:nvSpPr>
          <p:spPr>
            <a:xfrm>
              <a:off x="6780889" y="3946910"/>
              <a:ext cx="1695049" cy="59269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96969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6384">
                <a:spcAft>
                  <a:spcPts val="600"/>
                </a:spcAft>
                <a:defRPr sz="1500" b="1"/>
              </a:pPr>
              <a:r>
                <a:rPr lang="de-DE" sz="129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Prozesshypothesen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cxnSp>
          <p:nvCxnSpPr>
            <p:cNvPr id="44" name="Gerade Verbindung mit Pfeil 43">
              <a:extLst>
                <a:ext uri="{FF2B5EF4-FFF2-40B4-BE49-F238E27FC236}">
                  <a16:creationId xmlns:a16="http://schemas.microsoft.com/office/drawing/2014/main" id="{BB69AE5C-E853-5C43-CA82-186ECF633A8C}"/>
                </a:ext>
              </a:extLst>
            </p:cNvPr>
            <p:cNvCxnSpPr>
              <a:cxnSpLocks/>
              <a:stCxn id="38" idx="2"/>
              <a:endCxn id="43" idx="0"/>
            </p:cNvCxnSpPr>
            <p:nvPr/>
          </p:nvCxnSpPr>
          <p:spPr>
            <a:xfrm flipH="1">
              <a:off x="7628414" y="3579506"/>
              <a:ext cx="1" cy="367404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61" name="Rounded Rectangle 14">
              <a:extLst>
                <a:ext uri="{FF2B5EF4-FFF2-40B4-BE49-F238E27FC236}">
                  <a16:creationId xmlns:a16="http://schemas.microsoft.com/office/drawing/2014/main" id="{592EAF7C-C636-3BEA-DA59-E02D02AC6CB8}"/>
                </a:ext>
              </a:extLst>
            </p:cNvPr>
            <p:cNvSpPr/>
            <p:nvPr/>
          </p:nvSpPr>
          <p:spPr>
            <a:xfrm>
              <a:off x="6780888" y="4891222"/>
              <a:ext cx="1695049" cy="41614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96969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6384">
                <a:spcAft>
                  <a:spcPts val="600"/>
                </a:spcAft>
                <a:defRPr sz="1500" b="1"/>
              </a:pPr>
              <a:r>
                <a:rPr lang="de-DE" sz="129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Evidenz</a:t>
              </a:r>
              <a:endParaRPr lang="de-DE">
                <a:solidFill>
                  <a:schemeClr val="tx1"/>
                </a:solidFill>
              </a:endParaRPr>
            </a:p>
          </p:txBody>
        </p:sp>
        <p:cxnSp>
          <p:nvCxnSpPr>
            <p:cNvPr id="62" name="Gerade Verbindung mit Pfeil 61">
              <a:extLst>
                <a:ext uri="{FF2B5EF4-FFF2-40B4-BE49-F238E27FC236}">
                  <a16:creationId xmlns:a16="http://schemas.microsoft.com/office/drawing/2014/main" id="{8692C0E2-85A0-BFBD-AF3F-5AB92ADB0B88}"/>
                </a:ext>
              </a:extLst>
            </p:cNvPr>
            <p:cNvCxnSpPr>
              <a:cxnSpLocks/>
              <a:stCxn id="43" idx="2"/>
              <a:endCxn id="61" idx="0"/>
            </p:cNvCxnSpPr>
            <p:nvPr/>
          </p:nvCxnSpPr>
          <p:spPr>
            <a:xfrm flipH="1">
              <a:off x="7628413" y="4539602"/>
              <a:ext cx="1" cy="351620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48" name="Geschweifte Klammer rechts 47">
              <a:extLst>
                <a:ext uri="{FF2B5EF4-FFF2-40B4-BE49-F238E27FC236}">
                  <a16:creationId xmlns:a16="http://schemas.microsoft.com/office/drawing/2014/main" id="{7A1986F5-5F62-D2BD-4D03-3C5A388A272F}"/>
                </a:ext>
              </a:extLst>
            </p:cNvPr>
            <p:cNvSpPr/>
            <p:nvPr/>
          </p:nvSpPr>
          <p:spPr>
            <a:xfrm>
              <a:off x="8475937" y="4255776"/>
              <a:ext cx="524224" cy="870587"/>
            </a:xfrm>
            <a:prstGeom prst="rightBrace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Rounded Rectangle 14">
              <a:extLst>
                <a:ext uri="{FF2B5EF4-FFF2-40B4-BE49-F238E27FC236}">
                  <a16:creationId xmlns:a16="http://schemas.microsoft.com/office/drawing/2014/main" id="{84E24864-C293-8D6B-7028-CEB88AD03904}"/>
                </a:ext>
              </a:extLst>
            </p:cNvPr>
            <p:cNvSpPr/>
            <p:nvPr/>
          </p:nvSpPr>
          <p:spPr>
            <a:xfrm>
              <a:off x="8999016" y="4475081"/>
              <a:ext cx="1695049" cy="41614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96969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6384">
                <a:spcAft>
                  <a:spcPts val="600"/>
                </a:spcAft>
                <a:defRPr sz="1500" b="1"/>
              </a:pPr>
              <a:r>
                <a:rPr lang="de-DE" sz="129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Synthese</a:t>
              </a: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52" name="Rounded Rectangle 14">
              <a:extLst>
                <a:ext uri="{FF2B5EF4-FFF2-40B4-BE49-F238E27FC236}">
                  <a16:creationId xmlns:a16="http://schemas.microsoft.com/office/drawing/2014/main" id="{E62466CA-BCFD-7E41-0CA2-B2F8C2CA45F6}"/>
                </a:ext>
              </a:extLst>
            </p:cNvPr>
            <p:cNvSpPr/>
            <p:nvPr/>
          </p:nvSpPr>
          <p:spPr>
            <a:xfrm>
              <a:off x="8999016" y="5210007"/>
              <a:ext cx="1695049" cy="41614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96969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6384">
                <a:spcAft>
                  <a:spcPts val="600"/>
                </a:spcAft>
                <a:defRPr sz="1500" b="1"/>
              </a:pPr>
              <a:r>
                <a:rPr lang="de-DE" sz="129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Modellierung</a:t>
              </a:r>
              <a:endParaRPr lang="de-DE">
                <a:solidFill>
                  <a:schemeClr val="tx1"/>
                </a:solidFill>
              </a:endParaRPr>
            </a:p>
          </p:txBody>
        </p:sp>
        <p:cxnSp>
          <p:nvCxnSpPr>
            <p:cNvPr id="53" name="Gerade Verbindung mit Pfeil 52">
              <a:extLst>
                <a:ext uri="{FF2B5EF4-FFF2-40B4-BE49-F238E27FC236}">
                  <a16:creationId xmlns:a16="http://schemas.microsoft.com/office/drawing/2014/main" id="{3CE48F82-C4DA-2242-5263-E27B3A6FC929}"/>
                </a:ext>
              </a:extLst>
            </p:cNvPr>
            <p:cNvCxnSpPr>
              <a:cxnSpLocks/>
              <a:stCxn id="50" idx="2"/>
              <a:endCxn id="52" idx="0"/>
            </p:cNvCxnSpPr>
            <p:nvPr/>
          </p:nvCxnSpPr>
          <p:spPr>
            <a:xfrm>
              <a:off x="9846541" y="4891222"/>
              <a:ext cx="0" cy="318785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88" name="Rounded Rectangle 14">
              <a:extLst>
                <a:ext uri="{FF2B5EF4-FFF2-40B4-BE49-F238E27FC236}">
                  <a16:creationId xmlns:a16="http://schemas.microsoft.com/office/drawing/2014/main" id="{0B0C983D-5B19-BA7B-BEAF-58594AFAF3C9}"/>
                </a:ext>
              </a:extLst>
            </p:cNvPr>
            <p:cNvSpPr/>
            <p:nvPr/>
          </p:nvSpPr>
          <p:spPr>
            <a:xfrm>
              <a:off x="6780887" y="6021938"/>
              <a:ext cx="3913177" cy="41614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96969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6384">
                <a:spcAft>
                  <a:spcPts val="600"/>
                </a:spcAft>
                <a:defRPr sz="1500" b="1"/>
              </a:pPr>
              <a:r>
                <a:rPr lang="de-DE" sz="129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Landschaftsentwicklung</a:t>
              </a:r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18A5E5A8-DD79-2DB0-5C07-DBC42DE7DCB2}"/>
              </a:ext>
            </a:extLst>
          </p:cNvPr>
          <p:cNvSpPr txBox="1"/>
          <p:nvPr/>
        </p:nvSpPr>
        <p:spPr>
          <a:xfrm>
            <a:off x="8582607" y="2346195"/>
            <a:ext cx="2055310" cy="1355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de-DE" sz="2200" u="sng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Veit Höfler</a:t>
            </a:r>
          </a:p>
          <a:p>
            <a:pPr algn="ctr">
              <a:lnSpc>
                <a:spcPct val="200000"/>
              </a:lnSpc>
            </a:pPr>
            <a:r>
              <a:rPr lang="de-DE" sz="22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Spurensuche</a:t>
            </a:r>
          </a:p>
        </p:txBody>
      </p:sp>
    </p:spTree>
    <p:extLst>
      <p:ext uri="{BB962C8B-B14F-4D97-AF65-F5344CB8AC3E}">
        <p14:creationId xmlns:p14="http://schemas.microsoft.com/office/powerpoint/2010/main" val="2665828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207BA3-B239-4E83-245A-6561210F1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14">
            <a:extLst>
              <a:ext uri="{FF2B5EF4-FFF2-40B4-BE49-F238E27FC236}">
                <a16:creationId xmlns:a16="http://schemas.microsoft.com/office/drawing/2014/main" id="{35690F1F-8234-B57E-FE92-B2985948BD1F}"/>
              </a:ext>
            </a:extLst>
          </p:cNvPr>
          <p:cNvSpPr/>
          <p:nvPr/>
        </p:nvSpPr>
        <p:spPr>
          <a:xfrm>
            <a:off x="7365407" y="2024009"/>
            <a:ext cx="4451037" cy="341101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defRPr sz="1500" b="1"/>
            </a:pPr>
            <a:r>
              <a:rPr lang="de-DE" sz="2700" noProof="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Welche geomorphologischen Informationen trägt ein anthropogen </a:t>
            </a:r>
            <a:r>
              <a:rPr lang="de-DE" sz="2700" noProof="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überprägter</a:t>
            </a:r>
            <a:r>
              <a:rPr lang="de-DE" sz="2700" noProof="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Raum noch?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BEDFB1D-1AF2-9EB5-BD7E-0C6794E5B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" r="-1" b="1630"/>
          <a:stretch>
            <a:fillRect/>
          </a:stretch>
        </p:blipFill>
        <p:spPr>
          <a:xfrm>
            <a:off x="20" y="10"/>
            <a:ext cx="699288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7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DC3B53-36BD-4C63-5DE3-AE9958043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87F3F14-C998-C6FF-5B34-B3E62C31E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B68A4A4-E046-8748-67BB-527CEC2BA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FFB145A-9CE3-2167-5B58-4DEB7FB54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7CAFCCE-6070-CA51-36E1-D566739E6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" r="817"/>
          <a:stretch/>
        </p:blipFill>
        <p:spPr>
          <a:xfrm>
            <a:off x="2644774" y="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FDC3B59-36A7-B30B-E41C-452E1FBBA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6A1084F-E2A6-5968-1D48-7A8D3FD67E32}"/>
              </a:ext>
            </a:extLst>
          </p:cNvPr>
          <p:cNvSpPr txBox="1"/>
          <p:nvPr/>
        </p:nvSpPr>
        <p:spPr>
          <a:xfrm>
            <a:off x="156896" y="2074173"/>
            <a:ext cx="2055310" cy="2709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de-DE" sz="22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Welche Informationen enthält dieser Raum heute?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94BCBBA-56EC-88B1-17DD-1E50E77EC8E3}"/>
              </a:ext>
            </a:extLst>
          </p:cNvPr>
          <p:cNvSpPr txBox="1"/>
          <p:nvPr/>
        </p:nvSpPr>
        <p:spPr>
          <a:xfrm>
            <a:off x="5430433" y="6390526"/>
            <a:ext cx="665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OSM</a:t>
            </a:r>
          </a:p>
        </p:txBody>
      </p:sp>
    </p:spTree>
    <p:extLst>
      <p:ext uri="{BB962C8B-B14F-4D97-AF65-F5344CB8AC3E}">
        <p14:creationId xmlns:p14="http://schemas.microsoft.com/office/powerpoint/2010/main" val="1862718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B8049D-5D5D-670A-13AB-5917906FA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E24B793-91D8-E73B-EB07-311A3EECB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2F09835-B61A-B166-19C5-004A22F39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C4E14A3-235B-6C24-A54B-DA267B003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35FA9E4-F6F9-FB3B-436A-0881A7DB1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" r="817"/>
          <a:stretch/>
        </p:blipFill>
        <p:spPr>
          <a:xfrm>
            <a:off x="2644774" y="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8EEEB0E-5496-6F91-9A6C-5C6E7506C3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70D6995-E1BD-E15E-AF0A-D784974CFB1D}"/>
              </a:ext>
            </a:extLst>
          </p:cNvPr>
          <p:cNvSpPr txBox="1"/>
          <p:nvPr/>
        </p:nvSpPr>
        <p:spPr>
          <a:xfrm>
            <a:off x="156896" y="2074173"/>
            <a:ext cx="2055310" cy="2709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de-DE" sz="22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Welche Informationen enthält dieser Raum?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AF0CE52-CF61-C7AA-AD9D-4C242C73A1F5}"/>
              </a:ext>
            </a:extLst>
          </p:cNvPr>
          <p:cNvSpPr txBox="1"/>
          <p:nvPr/>
        </p:nvSpPr>
        <p:spPr>
          <a:xfrm>
            <a:off x="5430433" y="6390526"/>
            <a:ext cx="2316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Luftbild, Sachsen</a:t>
            </a:r>
          </a:p>
        </p:txBody>
      </p:sp>
    </p:spTree>
    <p:extLst>
      <p:ext uri="{BB962C8B-B14F-4D97-AF65-F5344CB8AC3E}">
        <p14:creationId xmlns:p14="http://schemas.microsoft.com/office/powerpoint/2010/main" val="177324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E16F07-E2A9-7786-D67C-B83E83FCD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3435911-B622-F257-C619-3A85DBB87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33F41DD-27D0-7B70-8E12-FE913DC8B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0938F28-34FF-8C34-95D5-DCC4BF248A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97DD0E2-BCB9-2109-8F12-4A5433D9E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" r="817"/>
          <a:stretch/>
        </p:blipFill>
        <p:spPr>
          <a:xfrm>
            <a:off x="2644774" y="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F322980-092A-ABDE-A990-CB90829F9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6A4F592-7D84-2340-EDE8-71B9833B57E3}"/>
              </a:ext>
            </a:extLst>
          </p:cNvPr>
          <p:cNvSpPr txBox="1"/>
          <p:nvPr/>
        </p:nvSpPr>
        <p:spPr>
          <a:xfrm>
            <a:off x="-41760" y="4026262"/>
            <a:ext cx="2487876" cy="2032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de-DE" sz="22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Welche Reliefstrukturen werden sichtbar?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80129F3-EDB6-6AD6-CA1F-15EA9406C23A}"/>
              </a:ext>
            </a:extLst>
          </p:cNvPr>
          <p:cNvSpPr txBox="1"/>
          <p:nvPr/>
        </p:nvSpPr>
        <p:spPr>
          <a:xfrm>
            <a:off x="5430433" y="6390526"/>
            <a:ext cx="2316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DGM 1, Sachsen</a:t>
            </a:r>
          </a:p>
        </p:txBody>
      </p:sp>
    </p:spTree>
    <p:extLst>
      <p:ext uri="{BB962C8B-B14F-4D97-AF65-F5344CB8AC3E}">
        <p14:creationId xmlns:p14="http://schemas.microsoft.com/office/powerpoint/2010/main" val="3495030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9E53A6-C5D1-B014-E490-5700BA81C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DC0C66-A608-7069-059F-9C2CAF072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BCEE54F-9931-A0B0-EC7B-DF7ED7229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2555921-A63E-B77F-FDBA-D91983B13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67F9542-A803-D70F-3B19-11741E10E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" r="940"/>
          <a:stretch/>
        </p:blipFill>
        <p:spPr>
          <a:xfrm>
            <a:off x="2644774" y="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08AA465-CD9E-D138-87D0-5B5C05C21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1B8D9ED-F821-3622-6651-AFEA007FB64E}"/>
              </a:ext>
            </a:extLst>
          </p:cNvPr>
          <p:cNvSpPr txBox="1"/>
          <p:nvPr/>
        </p:nvSpPr>
        <p:spPr>
          <a:xfrm>
            <a:off x="156896" y="1369980"/>
            <a:ext cx="2055310" cy="3386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de-DE" sz="22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Welche Informationen sind heute nicht mehr sichtbar?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8326B43-778E-2564-DDF9-225C76732A2E}"/>
              </a:ext>
            </a:extLst>
          </p:cNvPr>
          <p:cNvSpPr txBox="1"/>
          <p:nvPr/>
        </p:nvSpPr>
        <p:spPr>
          <a:xfrm>
            <a:off x="5430433" y="6390526"/>
            <a:ext cx="1052560" cy="36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SLUB</a:t>
            </a:r>
          </a:p>
        </p:txBody>
      </p:sp>
    </p:spTree>
    <p:extLst>
      <p:ext uri="{BB962C8B-B14F-4D97-AF65-F5344CB8AC3E}">
        <p14:creationId xmlns:p14="http://schemas.microsoft.com/office/powerpoint/2010/main" val="1387056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E6199F-0DB5-5A54-6169-783122181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EF00B3A-7953-FDA8-C433-2A67928B2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CBD6B02-A705-0FB6-BDFD-373B64FEC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0EDD35D-D459-0262-AB4A-EAB5694F9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8FEF858-0AF2-6E01-1E5D-27E11E02B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" r="940"/>
          <a:stretch/>
        </p:blipFill>
        <p:spPr>
          <a:xfrm>
            <a:off x="2644774" y="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76E2C54-EB40-C58F-6565-D6C87B002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D98CFB5-F6B4-45FF-1B92-B1E34D2839EB}"/>
              </a:ext>
            </a:extLst>
          </p:cNvPr>
          <p:cNvSpPr txBox="1"/>
          <p:nvPr/>
        </p:nvSpPr>
        <p:spPr>
          <a:xfrm>
            <a:off x="156896" y="2433769"/>
            <a:ext cx="2055310" cy="3386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de-DE" sz="22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Wie können diese Informationen genutzt werden?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2FFC102-EB99-8DE5-1411-5D145AF36045}"/>
              </a:ext>
            </a:extLst>
          </p:cNvPr>
          <p:cNvSpPr txBox="1"/>
          <p:nvPr/>
        </p:nvSpPr>
        <p:spPr>
          <a:xfrm>
            <a:off x="5430433" y="6390526"/>
            <a:ext cx="1052560" cy="36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SLUB</a:t>
            </a:r>
          </a:p>
        </p:txBody>
      </p:sp>
    </p:spTree>
    <p:extLst>
      <p:ext uri="{BB962C8B-B14F-4D97-AF65-F5344CB8AC3E}">
        <p14:creationId xmlns:p14="http://schemas.microsoft.com/office/powerpoint/2010/main" val="3450569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D72067-E374-67EF-6BAA-49C1384A1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D880886B-02ED-4317-9236-CB60C22CF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04DFFE5-0234-3DAF-1334-1DECDD24B3F4}"/>
              </a:ext>
            </a:extLst>
          </p:cNvPr>
          <p:cNvSpPr txBox="1"/>
          <p:nvPr/>
        </p:nvSpPr>
        <p:spPr>
          <a:xfrm>
            <a:off x="640080" y="4419600"/>
            <a:ext cx="10908792" cy="1203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Wie </a:t>
            </a:r>
            <a:r>
              <a:rPr lang="en-US" sz="3600" b="1" kern="1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werden</a:t>
            </a:r>
            <a:r>
              <a:rPr lang="en-US" sz="3600" b="1" kern="12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600" b="1" kern="1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geomorphologische</a:t>
            </a:r>
            <a:r>
              <a:rPr lang="en-US" sz="3600" b="1" kern="12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600" b="1" kern="1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Prozesse</a:t>
            </a:r>
            <a:r>
              <a:rPr lang="en-US" sz="3600" b="1" kern="12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600" b="1" kern="1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wieder</a:t>
            </a:r>
            <a:r>
              <a:rPr lang="en-US" sz="3600" b="1" kern="12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600" b="1" kern="1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lesbar</a:t>
            </a:r>
            <a:r>
              <a:rPr lang="en-US" sz="3600" b="1" kern="12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FAB9CC0-48FF-419F-3D3A-168144324889}"/>
              </a:ext>
            </a:extLst>
          </p:cNvPr>
          <p:cNvSpPr txBox="1"/>
          <p:nvPr/>
        </p:nvSpPr>
        <p:spPr>
          <a:xfrm>
            <a:off x="640080" y="5669280"/>
            <a:ext cx="10908792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b="1" kern="1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  <a:ea typeface="+mn-ea"/>
                <a:cs typeface="+mn-cs"/>
              </a:rPr>
              <a:t>Damit war meine ursprüngliche Fragestellung beantwortet.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3C44337-6449-F0F5-D9B3-766A570EAB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3" b="3167"/>
          <a:stretch>
            <a:fillRect/>
          </a:stretch>
        </p:blipFill>
        <p:spPr>
          <a:xfrm>
            <a:off x="6" y="-11"/>
            <a:ext cx="6095994" cy="4194796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96D7665-8973-F0FF-16E4-752A0E5947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9566"/>
          <a:stretch>
            <a:fillRect/>
          </a:stretch>
        </p:blipFill>
        <p:spPr>
          <a:xfrm>
            <a:off x="6019800" y="12"/>
            <a:ext cx="6172195" cy="4186171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</p:spPr>
      </p:pic>
      <p:sp>
        <p:nvSpPr>
          <p:cNvPr id="39" name="sketch line">
            <a:extLst>
              <a:ext uri="{FF2B5EF4-FFF2-40B4-BE49-F238E27FC236}">
                <a16:creationId xmlns:a16="http://schemas.microsoft.com/office/drawing/2014/main" id="{28C31856-6ABF-41FD-B683-B06E5FFF9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8439"/>
            <a:ext cx="3291840" cy="18288"/>
          </a:xfrm>
          <a:custGeom>
            <a:avLst/>
            <a:gdLst>
              <a:gd name="csX0" fmla="*/ 0 w 3291840"/>
              <a:gd name="csY0" fmla="*/ 0 h 18288"/>
              <a:gd name="csX1" fmla="*/ 658368 w 3291840"/>
              <a:gd name="csY1" fmla="*/ 0 h 18288"/>
              <a:gd name="csX2" fmla="*/ 1283818 w 3291840"/>
              <a:gd name="csY2" fmla="*/ 0 h 18288"/>
              <a:gd name="csX3" fmla="*/ 1909267 w 3291840"/>
              <a:gd name="csY3" fmla="*/ 0 h 18288"/>
              <a:gd name="csX4" fmla="*/ 2633472 w 3291840"/>
              <a:gd name="csY4" fmla="*/ 0 h 18288"/>
              <a:gd name="csX5" fmla="*/ 3291840 w 3291840"/>
              <a:gd name="csY5" fmla="*/ 0 h 18288"/>
              <a:gd name="csX6" fmla="*/ 3291840 w 3291840"/>
              <a:gd name="csY6" fmla="*/ 18288 h 18288"/>
              <a:gd name="csX7" fmla="*/ 2633472 w 3291840"/>
              <a:gd name="csY7" fmla="*/ 18288 h 18288"/>
              <a:gd name="csX8" fmla="*/ 2073859 w 3291840"/>
              <a:gd name="csY8" fmla="*/ 18288 h 18288"/>
              <a:gd name="csX9" fmla="*/ 1448410 w 3291840"/>
              <a:gd name="csY9" fmla="*/ 18288 h 18288"/>
              <a:gd name="csX10" fmla="*/ 822960 w 3291840"/>
              <a:gd name="csY10" fmla="*/ 18288 h 18288"/>
              <a:gd name="csX11" fmla="*/ 0 w 3291840"/>
              <a:gd name="csY11" fmla="*/ 18288 h 18288"/>
              <a:gd name="csX12" fmla="*/ 0 w 329184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458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CF097F-443C-2289-C3E9-1065D8B2F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7">
            <a:extLst>
              <a:ext uri="{FF2B5EF4-FFF2-40B4-BE49-F238E27FC236}">
                <a16:creationId xmlns:a16="http://schemas.microsoft.com/office/drawing/2014/main" id="{D880886B-02ED-4317-9236-CB60C22CF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9230F72-97DC-FAD9-3501-864954DBA3FE}"/>
              </a:ext>
            </a:extLst>
          </p:cNvPr>
          <p:cNvSpPr txBox="1"/>
          <p:nvPr/>
        </p:nvSpPr>
        <p:spPr>
          <a:xfrm>
            <a:off x="640080" y="4419600"/>
            <a:ext cx="10908792" cy="1203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 b="1" kern="1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Gleichzeitig entstand eine neue Frage.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82A75FF-1F86-F922-F83C-9824A735068A}"/>
              </a:ext>
            </a:extLst>
          </p:cNvPr>
          <p:cNvSpPr txBox="1"/>
          <p:nvPr/>
        </p:nvSpPr>
        <p:spPr>
          <a:xfrm>
            <a:off x="640080" y="5669280"/>
            <a:ext cx="10908792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b="1" kern="1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  <a:ea typeface="+mn-ea"/>
                <a:cs typeface="+mn-cs"/>
              </a:rPr>
              <a:t>Wie wird aus einer Hypothese belastbare Evidenz?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E6D377D-94BD-31FC-BC24-05476092D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5" b="4126"/>
          <a:stretch>
            <a:fillRect/>
          </a:stretch>
        </p:blipFill>
        <p:spPr>
          <a:xfrm>
            <a:off x="6" y="-11"/>
            <a:ext cx="6095994" cy="4194796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AD6B00C-DED5-4E60-FEC1-513A946024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9566"/>
          <a:stretch>
            <a:fillRect/>
          </a:stretch>
        </p:blipFill>
        <p:spPr>
          <a:xfrm>
            <a:off x="6019800" y="12"/>
            <a:ext cx="6172195" cy="4186171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</p:spPr>
      </p:pic>
      <p:sp>
        <p:nvSpPr>
          <p:cNvPr id="20" name="sketch line">
            <a:extLst>
              <a:ext uri="{FF2B5EF4-FFF2-40B4-BE49-F238E27FC236}">
                <a16:creationId xmlns:a16="http://schemas.microsoft.com/office/drawing/2014/main" id="{28C31856-6ABF-41FD-B683-B06E5FFF9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8439"/>
            <a:ext cx="3291840" cy="18288"/>
          </a:xfrm>
          <a:custGeom>
            <a:avLst/>
            <a:gdLst>
              <a:gd name="csX0" fmla="*/ 0 w 3291840"/>
              <a:gd name="csY0" fmla="*/ 0 h 18288"/>
              <a:gd name="csX1" fmla="*/ 658368 w 3291840"/>
              <a:gd name="csY1" fmla="*/ 0 h 18288"/>
              <a:gd name="csX2" fmla="*/ 1283818 w 3291840"/>
              <a:gd name="csY2" fmla="*/ 0 h 18288"/>
              <a:gd name="csX3" fmla="*/ 1909267 w 3291840"/>
              <a:gd name="csY3" fmla="*/ 0 h 18288"/>
              <a:gd name="csX4" fmla="*/ 2633472 w 3291840"/>
              <a:gd name="csY4" fmla="*/ 0 h 18288"/>
              <a:gd name="csX5" fmla="*/ 3291840 w 3291840"/>
              <a:gd name="csY5" fmla="*/ 0 h 18288"/>
              <a:gd name="csX6" fmla="*/ 3291840 w 3291840"/>
              <a:gd name="csY6" fmla="*/ 18288 h 18288"/>
              <a:gd name="csX7" fmla="*/ 2633472 w 3291840"/>
              <a:gd name="csY7" fmla="*/ 18288 h 18288"/>
              <a:gd name="csX8" fmla="*/ 2073859 w 3291840"/>
              <a:gd name="csY8" fmla="*/ 18288 h 18288"/>
              <a:gd name="csX9" fmla="*/ 1448410 w 3291840"/>
              <a:gd name="csY9" fmla="*/ 18288 h 18288"/>
              <a:gd name="csX10" fmla="*/ 822960 w 3291840"/>
              <a:gd name="csY10" fmla="*/ 18288 h 18288"/>
              <a:gd name="csX11" fmla="*/ 0 w 3291840"/>
              <a:gd name="csY11" fmla="*/ 18288 h 18288"/>
              <a:gd name="csX12" fmla="*/ 0 w 329184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6741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363</Words>
  <Application>Microsoft Office PowerPoint</Application>
  <PresentationFormat>Breitbild</PresentationFormat>
  <Paragraphs>74</Paragraphs>
  <Slides>16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1" baseType="lpstr">
      <vt:lpstr>Meiryo</vt:lpstr>
      <vt:lpstr>Aptos</vt:lpstr>
      <vt:lpstr>Aptos Display</vt:lpstr>
      <vt:lpstr>Arial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Veit Höfler</dc:creator>
  <cp:lastModifiedBy>Veit Höfler</cp:lastModifiedBy>
  <cp:revision>1</cp:revision>
  <dcterms:created xsi:type="dcterms:W3CDTF">2026-07-10T06:55:39Z</dcterms:created>
  <dcterms:modified xsi:type="dcterms:W3CDTF">2026-07-14T16:51:45Z</dcterms:modified>
</cp:coreProperties>
</file>